
<file path=[Content_Types].xml><?xml version="1.0" encoding="utf-8"?>
<Types xmlns="http://schemas.openxmlformats.org/package/2006/content-types">
  <Default Extension="png" ContentType="image/png"/>
  <Default Extension="bmp" ContentType="image/bmp"/>
  <Default Extension="pdf" ContentType="application/pdf"/>
  <Default Extension="rels" ContentType="application/vnd.openxmlformats-package.relationships+xml"/>
  <Default Extension="jpeg" ContentType="image/jpg"/>
  <Default Extension="mov" ContentType="application/movie"/>
  <Default Extension="xml" ContentType="application/xml"/>
  <Default Extension="gif" ContentType="image/gif"/>
  <Default Extension="tif" ContentType="image/tif"/>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Slides/notesSlide1.xml" ContentType="application/vnd.openxmlformats-officedocument.presentationml.notesSlide+xml"/>
  <Override PartName="/ppt/slides/slide4.xml" ContentType="application/vnd.openxmlformats-officedocument.presentationml.slide+xml"/>
  <Override PartName="/ppt/notesSlides/notesSlide2.xml" ContentType="application/vnd.openxmlformats-officedocument.presentationml.notes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Slides/notesSlide3.xml" ContentType="application/vnd.openxmlformats-officedocument.presentationml.notes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Slides/notesSlide4.xml" ContentType="application/vnd.openxmlformats-officedocument.presentationml.notes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tableStyles.xml" ContentType="application/vnd.openxmlformats-officedocument.presentationml.tableStyles+xml"/>
  <Override PartName="/ppt/media/image1.jpeg" ContentType="image/jpeg"/>
  <Override PartName="/ppt/media/image2.jpeg" ContentType="image/jpeg"/>
  <Override PartName="/ppt/media/image3.jpeg" ContentType="image/jpeg"/>
  <Override PartName="/ppt/media/image4.jpeg" ContentType="image/jpeg"/>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customXml" Target="../customXml/item1.xml"/><Relationship Id="rId7" Type="http://schemas.openxmlformats.org/officeDocument/2006/relationships/notesMaster" Target="notesMasters/notesMaster1.xml"/><Relationship Id="rId2" Type="http://schemas.openxmlformats.org/officeDocument/2006/relationships/viewProps" Target="viewProps.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1.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customXml" Target="../customXml/item2.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ommentAuthors" Target="commentAuthors.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customXml" Target="../customXml/item3.xml"/><Relationship Id="rId1" Type="http://schemas.openxmlformats.org/officeDocument/2006/relationships/presProps" Target="presProps.xml"/><Relationship Id="rId6" Type="http://schemas.openxmlformats.org/officeDocument/2006/relationships/theme" Target="theme/theme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tableStyles" Target="tableStyles.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ph type="sldImg"/>
          </p:nvPr>
        </p:nvSpPr>
        <p:spPr>
          <a:xfrm>
            <a:off x="1143000" y="685800"/>
            <a:ext cx="4572000" cy="3429000"/>
          </a:xfrm>
          <a:prstGeom prst="rect">
            <a:avLst/>
          </a:prstGeom>
        </p:spPr>
        <p:txBody>
          <a:bodyPr/>
          <a:lstStyle/>
          <a:p>
            <a:pPr/>
          </a:p>
        </p:txBody>
      </p:sp>
      <p:sp>
        <p:nvSpPr>
          <p:cNvPr id="212" name="Shape 21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defTabSz="642937">
              <a:lnSpc>
                <a:spcPct val="100000"/>
              </a:lnSpc>
              <a:defRPr sz="1800">
                <a:latin typeface="Lucida Grande"/>
                <a:ea typeface="Lucida Grande"/>
                <a:cs typeface="Lucida Grande"/>
                <a:sym typeface="Lucida Grande"/>
              </a:defRPr>
            </a:pPr>
            <a:r>
              <a:t>公司总部位于北京，在国内设立直属办事处，销售和技术服务体系覆盖全国</a:t>
            </a:r>
          </a:p>
          <a:p>
            <a:pPr defTabSz="642937">
              <a:lnSpc>
                <a:spcPct val="100000"/>
              </a:lnSpc>
              <a:defRPr sz="1800">
                <a:latin typeface="Lucida Grande"/>
                <a:ea typeface="Lucida Grande"/>
                <a:cs typeface="Lucida Grande"/>
                <a:sym typeface="Lucida Grande"/>
              </a:defRPr>
            </a:pPr>
          </a:p>
          <a:p>
            <a:pPr defTabSz="642937">
              <a:lnSpc>
                <a:spcPct val="100000"/>
              </a:lnSpc>
              <a:defRPr sz="1800">
                <a:latin typeface="Lucida Grande"/>
                <a:ea typeface="Lucida Grande"/>
                <a:cs typeface="Lucida Grande"/>
                <a:sym typeface="Lucida Grande"/>
              </a:defRPr>
            </a:pPr>
            <a:r>
              <a:t>中国首家具有自主知识产权的EMM厂商</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简单介绍公司启迪控股的概况，我们启迪国信是启迪控股旗下数字板块的领军公司</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4" name="Shape 1234"/>
          <p:cNvSpPr/>
          <p:nvPr>
            <p:ph type="sldImg"/>
          </p:nvPr>
        </p:nvSpPr>
        <p:spPr>
          <a:prstGeom prst="rect">
            <a:avLst/>
          </a:prstGeom>
        </p:spPr>
        <p:txBody>
          <a:bodyPr/>
          <a:lstStyle/>
          <a:p>
            <a:pPr/>
          </a:p>
        </p:txBody>
      </p:sp>
      <p:sp>
        <p:nvSpPr>
          <p:cNvPr id="1235" name="Shape 1235"/>
          <p:cNvSpPr/>
          <p:nvPr>
            <p:ph type="body" sz="quarter" idx="1"/>
          </p:nvPr>
        </p:nvSpPr>
        <p:spPr>
          <a:prstGeom prst="rect">
            <a:avLst/>
          </a:prstGeom>
        </p:spPr>
        <p:txBody>
          <a:bodyPr/>
          <a:lstStyle/>
          <a:p>
            <a:pPr>
              <a:lnSpc>
                <a:spcPct val="125000"/>
              </a:lnSpc>
              <a:defRPr sz="1300">
                <a:latin typeface="Avenir Roman"/>
                <a:ea typeface="Avenir Roman"/>
                <a:cs typeface="Avenir Roman"/>
                <a:sym typeface="Avenir Roman"/>
              </a:defRPr>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7" name="Shape 1537"/>
          <p:cNvSpPr/>
          <p:nvPr>
            <p:ph type="sldImg"/>
          </p:nvPr>
        </p:nvSpPr>
        <p:spPr>
          <a:prstGeom prst="rect">
            <a:avLst/>
          </a:prstGeom>
        </p:spPr>
        <p:txBody>
          <a:bodyPr/>
          <a:lstStyle/>
          <a:p>
            <a:pPr/>
          </a:p>
        </p:txBody>
      </p:sp>
      <p:sp>
        <p:nvSpPr>
          <p:cNvPr id="1538" name="Shape 1538"/>
          <p:cNvSpPr/>
          <p:nvPr>
            <p:ph type="body" sz="quarter" idx="1"/>
          </p:nvPr>
        </p:nvSpPr>
        <p:spPr>
          <a:prstGeom prst="rect">
            <a:avLst/>
          </a:prstGeom>
        </p:spPr>
        <p:txBody>
          <a:bodyPr/>
          <a:lstStyle/>
          <a:p>
            <a:pPr>
              <a:lnSpc>
                <a:spcPct val="125000"/>
              </a:lnSpc>
              <a:defRPr sz="1300">
                <a:latin typeface="Avenir Roman"/>
                <a:ea typeface="Avenir Roman"/>
                <a:cs typeface="Avenir Roman"/>
                <a:sym typeface="Avenir Roman"/>
              </a:defRPr>
            </a:p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封面">
    <p:spTree>
      <p:nvGrpSpPr>
        <p:cNvPr id="1" name=""/>
        <p:cNvGrpSpPr/>
        <p:nvPr/>
      </p:nvGrpSpPr>
      <p:grpSpPr>
        <a:xfrm>
          <a:off x="0" y="0"/>
          <a:ext cx="0" cy="0"/>
          <a:chOff x="0" y="0"/>
          <a:chExt cx="0" cy="0"/>
        </a:xfrm>
      </p:grpSpPr>
      <p:pic>
        <p:nvPicPr>
          <p:cNvPr id="12" name="image3.png" descr="image3.png"/>
          <p:cNvPicPr>
            <a:picLocks noChangeAspect="1"/>
          </p:cNvPicPr>
          <p:nvPr/>
        </p:nvPicPr>
        <p:blipFill>
          <a:blip r:embed="rId2">
            <a:extLst/>
          </a:blip>
          <a:stretch>
            <a:fillRect/>
          </a:stretch>
        </p:blipFill>
        <p:spPr>
          <a:xfrm>
            <a:off x="0" y="0"/>
            <a:ext cx="24384000" cy="11557000"/>
          </a:xfrm>
          <a:prstGeom prst="rect">
            <a:avLst/>
          </a:prstGeom>
          <a:ln w="12700">
            <a:miter lim="400000"/>
          </a:ln>
        </p:spPr>
      </p:pic>
      <p:sp>
        <p:nvSpPr>
          <p:cNvPr id="13" name="矩形"/>
          <p:cNvSpPr/>
          <p:nvPr/>
        </p:nvSpPr>
        <p:spPr>
          <a:xfrm>
            <a:off x="19036166" y="-65387"/>
            <a:ext cx="3813030" cy="4252811"/>
          </a:xfrm>
          <a:prstGeom prst="rect">
            <a:avLst/>
          </a:prstGeom>
          <a:solidFill>
            <a:srgbClr val="57B2F8"/>
          </a:solidFill>
          <a:ln w="12700">
            <a:miter lim="400000"/>
          </a:ln>
        </p:spPr>
        <p:txBody>
          <a:bodyPr lIns="50800" tIns="50800" rIns="50800" bIns="50800" anchor="ctr"/>
          <a:lstStyle/>
          <a:p>
            <a:pPr>
              <a:defRPr sz="3200">
                <a:solidFill>
                  <a:srgbClr val="FFFFFF"/>
                </a:solidFill>
              </a:defRPr>
            </a:pPr>
          </a:p>
        </p:txBody>
      </p:sp>
      <p:sp>
        <p:nvSpPr>
          <p:cNvPr id="14" name="标题文本"/>
          <p:cNvSpPr txBox="1"/>
          <p:nvPr>
            <p:ph type="title"/>
          </p:nvPr>
        </p:nvSpPr>
        <p:spPr>
          <a:xfrm>
            <a:off x="1778000" y="1077086"/>
            <a:ext cx="20828000" cy="2394655"/>
          </a:xfrm>
          <a:prstGeom prst="rect">
            <a:avLst/>
          </a:prstGeom>
        </p:spPr>
        <p:txBody>
          <a:bodyPr anchor="t"/>
          <a:lstStyle>
            <a:lvl1pPr>
              <a:defRPr sz="8000"/>
            </a:lvl1pPr>
          </a:lstStyle>
          <a:p>
            <a:pPr/>
            <a:r>
              <a:t>标题文本</a:t>
            </a:r>
          </a:p>
        </p:txBody>
      </p:sp>
      <p:sp>
        <p:nvSpPr>
          <p:cNvPr id="15" name="正文级别 1…"/>
          <p:cNvSpPr txBox="1"/>
          <p:nvPr>
            <p:ph type="body" sz="quarter" idx="1"/>
          </p:nvPr>
        </p:nvSpPr>
        <p:spPr>
          <a:xfrm>
            <a:off x="1894776" y="2880235"/>
            <a:ext cx="18333170" cy="2027766"/>
          </a:xfrm>
          <a:prstGeom prst="rect">
            <a:avLst/>
          </a:prstGeom>
        </p:spPr>
        <p:txBody>
          <a:bodyPr anchor="t"/>
          <a:lstStyle>
            <a:lvl1pPr>
              <a:spcBef>
                <a:spcPts val="0"/>
              </a:spcBef>
              <a:defRPr sz="3800">
                <a:solidFill>
                  <a:srgbClr val="FFFFFF"/>
                </a:solidFill>
              </a:defRPr>
            </a:lvl1pPr>
            <a:lvl2pPr>
              <a:spcBef>
                <a:spcPts val="0"/>
              </a:spcBef>
              <a:defRPr sz="3800">
                <a:solidFill>
                  <a:srgbClr val="FFFFFF"/>
                </a:solidFill>
              </a:defRPr>
            </a:lvl2pPr>
            <a:lvl3pPr>
              <a:spcBef>
                <a:spcPts val="0"/>
              </a:spcBef>
              <a:defRPr sz="3800">
                <a:solidFill>
                  <a:srgbClr val="FFFFFF"/>
                </a:solidFill>
              </a:defRPr>
            </a:lvl3pPr>
            <a:lvl4pPr>
              <a:spcBef>
                <a:spcPts val="0"/>
              </a:spcBef>
              <a:defRPr sz="3800">
                <a:solidFill>
                  <a:srgbClr val="FFFFFF"/>
                </a:solidFill>
              </a:defRPr>
            </a:lvl4pPr>
            <a:lvl5pPr>
              <a:spcBef>
                <a:spcPts val="0"/>
              </a:spcBef>
              <a:defRPr sz="3800">
                <a:solidFill>
                  <a:srgbClr val="FFFFFF"/>
                </a:solidFill>
              </a:defRPr>
            </a:lvl5pPr>
          </a:lstStyle>
          <a:p>
            <a:pPr/>
            <a:r>
              <a:t>正文级别 1</a:t>
            </a:r>
          </a:p>
          <a:p>
            <a:pPr lvl="1"/>
            <a:r>
              <a:t>正文级别 2</a:t>
            </a:r>
          </a:p>
          <a:p>
            <a:pPr lvl="2"/>
            <a:r>
              <a:t>正文级别 3</a:t>
            </a:r>
          </a:p>
          <a:p>
            <a:pPr lvl="3"/>
            <a:r>
              <a:t>正文级别 4</a:t>
            </a:r>
          </a:p>
          <a:p>
            <a:pPr lvl="4"/>
            <a:r>
              <a:t>正文级别 5</a:t>
            </a:r>
          </a:p>
        </p:txBody>
      </p:sp>
      <p:pic>
        <p:nvPicPr>
          <p:cNvPr id="16" name="横版反白英文.png" descr="横版反白英文.png"/>
          <p:cNvPicPr>
            <a:picLocks noChangeAspect="1"/>
          </p:cNvPicPr>
          <p:nvPr/>
        </p:nvPicPr>
        <p:blipFill>
          <a:blip r:embed="rId3">
            <a:extLst/>
          </a:blip>
          <a:stretch>
            <a:fillRect/>
          </a:stretch>
        </p:blipFill>
        <p:spPr>
          <a:xfrm>
            <a:off x="19319764" y="1840832"/>
            <a:ext cx="3245835" cy="867163"/>
          </a:xfrm>
          <a:prstGeom prst="rect">
            <a:avLst/>
          </a:prstGeom>
          <a:ln w="12700">
            <a:miter lim="400000"/>
          </a:ln>
        </p:spPr>
      </p:pic>
      <p:sp>
        <p:nvSpPr>
          <p:cNvPr id="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空白 拷贝 1">
    <p:spTree>
      <p:nvGrpSpPr>
        <p:cNvPr id="1" name=""/>
        <p:cNvGrpSpPr/>
        <p:nvPr/>
      </p:nvGrpSpPr>
      <p:grpSpPr>
        <a:xfrm>
          <a:off x="0" y="0"/>
          <a:ext cx="0" cy="0"/>
          <a:chOff x="0" y="0"/>
          <a:chExt cx="0" cy="0"/>
        </a:xfrm>
      </p:grpSpPr>
      <p:pic>
        <p:nvPicPr>
          <p:cNvPr id="107" name="image8.png" descr="image8.png"/>
          <p:cNvPicPr>
            <a:picLocks noChangeAspect="1"/>
          </p:cNvPicPr>
          <p:nvPr/>
        </p:nvPicPr>
        <p:blipFill>
          <a:blip r:embed="rId2">
            <a:extLst/>
          </a:blip>
          <a:stretch>
            <a:fillRect/>
          </a:stretch>
        </p:blipFill>
        <p:spPr>
          <a:xfrm>
            <a:off x="-5076619" y="-19050"/>
            <a:ext cx="29543169" cy="13873864"/>
          </a:xfrm>
          <a:prstGeom prst="rect">
            <a:avLst/>
          </a:prstGeom>
          <a:ln w="12700">
            <a:miter lim="400000"/>
          </a:ln>
        </p:spPr>
      </p:pic>
      <p:pic>
        <p:nvPicPr>
          <p:cNvPr id="108" name="image9.png" descr="image9.png"/>
          <p:cNvPicPr>
            <a:picLocks noChangeAspect="1"/>
          </p:cNvPicPr>
          <p:nvPr/>
        </p:nvPicPr>
        <p:blipFill>
          <a:blip r:embed="rId3">
            <a:extLst/>
          </a:blip>
          <a:stretch>
            <a:fillRect/>
          </a:stretch>
        </p:blipFill>
        <p:spPr>
          <a:xfrm>
            <a:off x="-4357114" y="-29336"/>
            <a:ext cx="28823664" cy="13894282"/>
          </a:xfrm>
          <a:prstGeom prst="rect">
            <a:avLst/>
          </a:prstGeom>
          <a:ln w="12700">
            <a:miter lim="400000"/>
          </a:ln>
        </p:spPr>
      </p:pic>
      <p:pic>
        <p:nvPicPr>
          <p:cNvPr id="109" name="image10.png" descr="image10.png"/>
          <p:cNvPicPr>
            <a:picLocks noChangeAspect="1"/>
          </p:cNvPicPr>
          <p:nvPr/>
        </p:nvPicPr>
        <p:blipFill>
          <a:blip r:embed="rId4">
            <a:extLst/>
          </a:blip>
          <a:stretch>
            <a:fillRect/>
          </a:stretch>
        </p:blipFill>
        <p:spPr>
          <a:xfrm>
            <a:off x="4923030" y="4431129"/>
            <a:ext cx="14537939" cy="4973507"/>
          </a:xfrm>
          <a:prstGeom prst="rect">
            <a:avLst/>
          </a:prstGeom>
          <a:ln w="12700">
            <a:miter lim="400000"/>
          </a:ln>
        </p:spPr>
      </p:pic>
      <p:sp>
        <p:nvSpPr>
          <p:cNvPr id="110" name="Product Marketing"/>
          <p:cNvSpPr txBox="1"/>
          <p:nvPr/>
        </p:nvSpPr>
        <p:spPr>
          <a:xfrm>
            <a:off x="10073703" y="10566399"/>
            <a:ext cx="4236592"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4000">
                <a:solidFill>
                  <a:srgbClr val="FFFFFF"/>
                </a:solidFill>
                <a:latin typeface="+mj-lt"/>
                <a:ea typeface="+mj-ea"/>
                <a:cs typeface="+mj-cs"/>
                <a:sym typeface="Helvetica"/>
              </a:defRPr>
            </a:lvl1pPr>
          </a:lstStyle>
          <a:p>
            <a:pPr/>
            <a:r>
              <a:t>Product Marketing</a:t>
            </a:r>
          </a:p>
        </p:txBody>
      </p:sp>
      <p:sp>
        <p:nvSpPr>
          <p:cNvPr id="11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Default - Sample clean page 拷贝">
    <p:spTree>
      <p:nvGrpSpPr>
        <p:cNvPr id="1" name=""/>
        <p:cNvGrpSpPr/>
        <p:nvPr/>
      </p:nvGrpSpPr>
      <p:grpSpPr>
        <a:xfrm>
          <a:off x="0" y="0"/>
          <a:ext cx="0" cy="0"/>
          <a:chOff x="0" y="0"/>
          <a:chExt cx="0" cy="0"/>
        </a:xfrm>
      </p:grpSpPr>
      <p:pic>
        <p:nvPicPr>
          <p:cNvPr id="118" name="image11.jpeg" descr="image11.jpeg"/>
          <p:cNvPicPr>
            <a:picLocks noChangeAspect="1"/>
          </p:cNvPicPr>
          <p:nvPr/>
        </p:nvPicPr>
        <p:blipFill>
          <a:blip r:embed="rId2">
            <a:extLst/>
          </a:blip>
          <a:stretch>
            <a:fillRect/>
          </a:stretch>
        </p:blipFill>
        <p:spPr>
          <a:xfrm>
            <a:off x="0" y="0"/>
            <a:ext cx="24396700" cy="13716000"/>
          </a:xfrm>
          <a:prstGeom prst="rect">
            <a:avLst/>
          </a:prstGeom>
          <a:ln w="12700">
            <a:miter lim="400000"/>
          </a:ln>
        </p:spPr>
      </p:pic>
      <p:sp>
        <p:nvSpPr>
          <p:cNvPr id="119" name="标题文本"/>
          <p:cNvSpPr txBox="1"/>
          <p:nvPr>
            <p:ph type="title"/>
          </p:nvPr>
        </p:nvSpPr>
        <p:spPr>
          <a:xfrm>
            <a:off x="421060" y="177065"/>
            <a:ext cx="12801601" cy="1397001"/>
          </a:xfrm>
          <a:prstGeom prst="rect">
            <a:avLst/>
          </a:prstGeom>
        </p:spPr>
        <p:txBody>
          <a:bodyPr lIns="121918" tIns="121918" rIns="121918" bIns="121918" anchor="t"/>
          <a:lstStyle>
            <a:lvl1pPr defTabSz="457200">
              <a:defRPr>
                <a:uFill>
                  <a:solidFill>
                    <a:srgbClr val="595959"/>
                  </a:solidFill>
                </a:uFill>
                <a:latin typeface="Roboto condensed"/>
                <a:ea typeface="Roboto condensed"/>
                <a:cs typeface="Roboto condensed"/>
                <a:sym typeface="Roboto condensed"/>
              </a:defRPr>
            </a:lvl1pPr>
          </a:lstStyle>
          <a:p>
            <a:pPr/>
            <a:r>
              <a:t>标题文本</a:t>
            </a:r>
          </a:p>
        </p:txBody>
      </p:sp>
      <p:sp>
        <p:nvSpPr>
          <p:cNvPr id="120" name="幻灯片编号"/>
          <p:cNvSpPr txBox="1"/>
          <p:nvPr>
            <p:ph type="sldNum" sz="quarter" idx="2"/>
          </p:nvPr>
        </p:nvSpPr>
        <p:spPr>
          <a:xfrm>
            <a:off x="23410448" y="419100"/>
            <a:ext cx="408237" cy="431801"/>
          </a:xfrm>
          <a:prstGeom prst="rect">
            <a:avLst/>
          </a:prstGeom>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Default - 1_Sample clean page">
    <p:spTree>
      <p:nvGrpSpPr>
        <p:cNvPr id="1" name=""/>
        <p:cNvGrpSpPr/>
        <p:nvPr/>
      </p:nvGrpSpPr>
      <p:grpSpPr>
        <a:xfrm>
          <a:off x="0" y="0"/>
          <a:ext cx="0" cy="0"/>
          <a:chOff x="0" y="0"/>
          <a:chExt cx="0" cy="0"/>
        </a:xfrm>
      </p:grpSpPr>
      <p:sp>
        <p:nvSpPr>
          <p:cNvPr id="127" name="圆角矩形"/>
          <p:cNvSpPr/>
          <p:nvPr/>
        </p:nvSpPr>
        <p:spPr>
          <a:xfrm>
            <a:off x="22860000" y="893231"/>
            <a:ext cx="575734" cy="575736"/>
          </a:xfrm>
          <a:prstGeom prst="roundRect">
            <a:avLst>
              <a:gd name="adj" fmla="val 50000"/>
            </a:avLst>
          </a:prstGeom>
          <a:solidFill>
            <a:srgbClr val="A6A6A6"/>
          </a:solidFill>
          <a:ln w="12700">
            <a:miter lim="400000"/>
          </a:ln>
        </p:spPr>
        <p:txBody>
          <a:bodyPr lIns="50800" tIns="50800" rIns="50800" bIns="50800" anchor="ctr"/>
          <a:lstStyle/>
          <a:p>
            <a:pPr defTabSz="1219200">
              <a:defRPr sz="4800">
                <a:uFill>
                  <a:solidFill>
                    <a:srgbClr val="000000"/>
                  </a:solidFill>
                </a:uFill>
                <a:latin typeface="Calibri"/>
                <a:ea typeface="Calibri"/>
                <a:cs typeface="Calibri"/>
                <a:sym typeface="Calibri"/>
              </a:defRPr>
            </a:pPr>
          </a:p>
        </p:txBody>
      </p:sp>
      <p:sp>
        <p:nvSpPr>
          <p:cNvPr id="128" name="矩形"/>
          <p:cNvSpPr/>
          <p:nvPr/>
        </p:nvSpPr>
        <p:spPr>
          <a:xfrm>
            <a:off x="-2" y="-1"/>
            <a:ext cx="24384004" cy="9668935"/>
          </a:xfrm>
          <a:prstGeom prst="rect">
            <a:avLst/>
          </a:prstGeom>
          <a:solidFill>
            <a:srgbClr val="33495F"/>
          </a:solidFill>
          <a:ln w="12700">
            <a:miter lim="400000"/>
          </a:ln>
        </p:spPr>
        <p:txBody>
          <a:bodyPr lIns="50800" tIns="50800" rIns="50800" bIns="50800" anchor="ctr"/>
          <a:lstStyle/>
          <a:p>
            <a:pPr defTabSz="1219200">
              <a:defRPr sz="4800">
                <a:uFill>
                  <a:solidFill>
                    <a:srgbClr val="000000"/>
                  </a:solidFill>
                </a:uFill>
                <a:latin typeface="Calibri"/>
                <a:ea typeface="Calibri"/>
                <a:cs typeface="Calibri"/>
                <a:sym typeface="Calibri"/>
              </a:defRPr>
            </a:pPr>
          </a:p>
        </p:txBody>
      </p:sp>
      <p:sp>
        <p:nvSpPr>
          <p:cNvPr id="129" name="标题文本"/>
          <p:cNvSpPr txBox="1"/>
          <p:nvPr>
            <p:ph type="title"/>
          </p:nvPr>
        </p:nvSpPr>
        <p:spPr>
          <a:xfrm>
            <a:off x="728132" y="1367364"/>
            <a:ext cx="12801601" cy="1397002"/>
          </a:xfrm>
          <a:prstGeom prst="rect">
            <a:avLst/>
          </a:prstGeom>
        </p:spPr>
        <p:txBody>
          <a:bodyPr lIns="121918" tIns="121918" rIns="121918" bIns="121918" anchor="t"/>
          <a:lstStyle>
            <a:lvl1pPr defTabSz="1219200">
              <a:defRPr sz="6400">
                <a:uFill>
                  <a:solidFill>
                    <a:srgbClr val="FFFFFF"/>
                  </a:solidFill>
                </a:uFill>
                <a:latin typeface="Roboto condensed"/>
                <a:ea typeface="Roboto condensed"/>
                <a:cs typeface="Roboto condensed"/>
                <a:sym typeface="Roboto condensed"/>
              </a:defRPr>
            </a:lvl1pPr>
          </a:lstStyle>
          <a:p>
            <a:pPr/>
            <a:r>
              <a:t>标题文本</a:t>
            </a:r>
          </a:p>
        </p:txBody>
      </p:sp>
      <p:sp>
        <p:nvSpPr>
          <p:cNvPr id="130" name="幻灯片编号"/>
          <p:cNvSpPr txBox="1"/>
          <p:nvPr>
            <p:ph type="sldNum" sz="quarter" idx="2"/>
          </p:nvPr>
        </p:nvSpPr>
        <p:spPr>
          <a:xfrm>
            <a:off x="23142987" y="962265"/>
            <a:ext cx="408236" cy="431801"/>
          </a:xfrm>
          <a:prstGeom prst="rect">
            <a:avLst/>
          </a:prstGeom>
        </p:spPr>
        <p:txBody>
          <a:bodyPr lIns="0" tIns="0" rIns="0" bIns="0" anchor="ctr"/>
          <a:lstStyle>
            <a:lvl1pPr algn="l" defTabSz="584200">
              <a:lnSpc>
                <a:spcPct val="150000"/>
              </a:lnSpc>
              <a:defRPr sz="2800">
                <a:solidFill>
                  <a:srgbClr val="535353"/>
                </a:solidFill>
                <a:latin typeface="+mj-lt"/>
                <a:ea typeface="+mj-ea"/>
                <a:cs typeface="+mj-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Default - Sample clean page">
    <p:spTree>
      <p:nvGrpSpPr>
        <p:cNvPr id="1" name=""/>
        <p:cNvGrpSpPr/>
        <p:nvPr/>
      </p:nvGrpSpPr>
      <p:grpSpPr>
        <a:xfrm>
          <a:off x="0" y="0"/>
          <a:ext cx="0" cy="0"/>
          <a:chOff x="0" y="0"/>
          <a:chExt cx="0" cy="0"/>
        </a:xfrm>
      </p:grpSpPr>
      <p:sp>
        <p:nvSpPr>
          <p:cNvPr id="137" name="圆角矩形"/>
          <p:cNvSpPr/>
          <p:nvPr/>
        </p:nvSpPr>
        <p:spPr>
          <a:xfrm>
            <a:off x="22860000" y="893231"/>
            <a:ext cx="575734" cy="575736"/>
          </a:xfrm>
          <a:prstGeom prst="roundRect">
            <a:avLst>
              <a:gd name="adj" fmla="val 50000"/>
            </a:avLst>
          </a:prstGeom>
          <a:solidFill>
            <a:srgbClr val="A6A6A6"/>
          </a:solidFill>
          <a:ln w="12700">
            <a:miter lim="400000"/>
          </a:ln>
        </p:spPr>
        <p:txBody>
          <a:bodyPr lIns="50800" tIns="50800" rIns="50800" bIns="50800" anchor="ctr"/>
          <a:lstStyle/>
          <a:p>
            <a:pPr defTabSz="1219200">
              <a:defRPr sz="4800">
                <a:uFill>
                  <a:solidFill>
                    <a:srgbClr val="000000"/>
                  </a:solidFill>
                </a:uFill>
                <a:latin typeface="Calibri"/>
                <a:ea typeface="Calibri"/>
                <a:cs typeface="Calibri"/>
                <a:sym typeface="Calibri"/>
              </a:defRPr>
            </a:pPr>
          </a:p>
        </p:txBody>
      </p:sp>
      <p:sp>
        <p:nvSpPr>
          <p:cNvPr id="138" name="标题文本"/>
          <p:cNvSpPr txBox="1"/>
          <p:nvPr>
            <p:ph type="title"/>
          </p:nvPr>
        </p:nvSpPr>
        <p:spPr>
          <a:xfrm>
            <a:off x="728132" y="1367364"/>
            <a:ext cx="12801601" cy="1397002"/>
          </a:xfrm>
          <a:prstGeom prst="rect">
            <a:avLst/>
          </a:prstGeom>
        </p:spPr>
        <p:txBody>
          <a:bodyPr lIns="121918" tIns="121918" rIns="121918" bIns="121918" anchor="t"/>
          <a:lstStyle>
            <a:lvl1pPr defTabSz="1219200">
              <a:defRPr sz="6400">
                <a:solidFill>
                  <a:srgbClr val="595959"/>
                </a:solidFill>
                <a:uFill>
                  <a:solidFill>
                    <a:srgbClr val="595959"/>
                  </a:solidFill>
                </a:uFill>
                <a:latin typeface="Roboto condensed"/>
                <a:ea typeface="Roboto condensed"/>
                <a:cs typeface="Roboto condensed"/>
                <a:sym typeface="Roboto condensed"/>
              </a:defRPr>
            </a:lvl1pPr>
          </a:lstStyle>
          <a:p>
            <a:pPr/>
            <a:r>
              <a:t>标题文本</a:t>
            </a:r>
          </a:p>
        </p:txBody>
      </p:sp>
      <p:sp>
        <p:nvSpPr>
          <p:cNvPr id="139" name="正文级别 1…"/>
          <p:cNvSpPr txBox="1"/>
          <p:nvPr>
            <p:ph type="body" sz="quarter" idx="1"/>
          </p:nvPr>
        </p:nvSpPr>
        <p:spPr>
          <a:xfrm>
            <a:off x="728132" y="2366234"/>
            <a:ext cx="12801601" cy="762133"/>
          </a:xfrm>
          <a:prstGeom prst="rect">
            <a:avLst/>
          </a:prstGeom>
        </p:spPr>
        <p:txBody>
          <a:bodyPr lIns="121918" tIns="121918" rIns="121918" bIns="121918" anchor="t"/>
          <a:lstStyle>
            <a:lvl1pPr defTabSz="1219200">
              <a:spcBef>
                <a:spcPts val="500"/>
              </a:spcBef>
              <a:defRPr sz="2400">
                <a:solidFill>
                  <a:srgbClr val="A6A6A6"/>
                </a:solidFill>
                <a:uFill>
                  <a:solidFill>
                    <a:srgbClr val="A6A6A6"/>
                  </a:solidFill>
                </a:uFill>
                <a:latin typeface="Roboto condensed"/>
                <a:ea typeface="Roboto condensed"/>
                <a:cs typeface="Roboto condensed"/>
                <a:sym typeface="Roboto condensed"/>
              </a:defRPr>
            </a:lvl1pPr>
            <a:lvl2pPr marL="702127" indent="-244927" defTabSz="1219200">
              <a:spcBef>
                <a:spcPts val="500"/>
              </a:spcBef>
              <a:buSzPct val="100000"/>
              <a:buChar char="–"/>
              <a:defRPr sz="2400">
                <a:solidFill>
                  <a:srgbClr val="A6A6A6"/>
                </a:solidFill>
                <a:uFill>
                  <a:solidFill>
                    <a:srgbClr val="A6A6A6"/>
                  </a:solidFill>
                </a:uFill>
                <a:latin typeface="Roboto condensed"/>
                <a:ea typeface="Roboto condensed"/>
                <a:cs typeface="Roboto condensed"/>
                <a:sym typeface="Roboto condensed"/>
              </a:defRPr>
            </a:lvl2pPr>
            <a:lvl3pPr marL="1143000" indent="-228600" defTabSz="1219200">
              <a:spcBef>
                <a:spcPts val="500"/>
              </a:spcBef>
              <a:buSzPct val="100000"/>
              <a:buChar char="•"/>
              <a:defRPr sz="2400">
                <a:solidFill>
                  <a:srgbClr val="A6A6A6"/>
                </a:solidFill>
                <a:uFill>
                  <a:solidFill>
                    <a:srgbClr val="A6A6A6"/>
                  </a:solidFill>
                </a:uFill>
                <a:latin typeface="Roboto condensed"/>
                <a:ea typeface="Roboto condensed"/>
                <a:cs typeface="Roboto condensed"/>
                <a:sym typeface="Roboto condensed"/>
              </a:defRPr>
            </a:lvl3pPr>
            <a:lvl4pPr marL="1645920" indent="-274319" defTabSz="1219200">
              <a:spcBef>
                <a:spcPts val="500"/>
              </a:spcBef>
              <a:buSzPct val="100000"/>
              <a:buChar char="–"/>
              <a:defRPr sz="2400">
                <a:solidFill>
                  <a:srgbClr val="A6A6A6"/>
                </a:solidFill>
                <a:uFill>
                  <a:solidFill>
                    <a:srgbClr val="A6A6A6"/>
                  </a:solidFill>
                </a:uFill>
                <a:latin typeface="Roboto condensed"/>
                <a:ea typeface="Roboto condensed"/>
                <a:cs typeface="Roboto condensed"/>
                <a:sym typeface="Roboto condensed"/>
              </a:defRPr>
            </a:lvl4pPr>
            <a:lvl5pPr marL="2103120" indent="-274320" defTabSz="1219200">
              <a:spcBef>
                <a:spcPts val="500"/>
              </a:spcBef>
              <a:buSzPct val="100000"/>
              <a:buChar char="»"/>
              <a:defRPr sz="2400">
                <a:solidFill>
                  <a:srgbClr val="A6A6A6"/>
                </a:solidFill>
                <a:uFill>
                  <a:solidFill>
                    <a:srgbClr val="A6A6A6"/>
                  </a:solidFill>
                </a:uFill>
                <a:latin typeface="Roboto condensed"/>
                <a:ea typeface="Roboto condensed"/>
                <a:cs typeface="Roboto condensed"/>
                <a:sym typeface="Roboto condensed"/>
              </a:defRPr>
            </a:lvl5pPr>
          </a:lstStyle>
          <a:p>
            <a:pPr/>
            <a:r>
              <a:t>正文级别 1</a:t>
            </a:r>
          </a:p>
          <a:p>
            <a:pPr lvl="1"/>
            <a:r>
              <a:t>正文级别 2</a:t>
            </a:r>
          </a:p>
          <a:p>
            <a:pPr lvl="2"/>
            <a:r>
              <a:t>正文级别 3</a:t>
            </a:r>
          </a:p>
          <a:p>
            <a:pPr lvl="3"/>
            <a:r>
              <a:t>正文级别 4</a:t>
            </a:r>
          </a:p>
          <a:p>
            <a:pPr lvl="4"/>
            <a:r>
              <a:t>正文级别 5</a:t>
            </a:r>
          </a:p>
        </p:txBody>
      </p:sp>
      <p:sp>
        <p:nvSpPr>
          <p:cNvPr id="140" name="幻灯片编号"/>
          <p:cNvSpPr txBox="1"/>
          <p:nvPr>
            <p:ph type="sldNum" sz="quarter" idx="2"/>
          </p:nvPr>
        </p:nvSpPr>
        <p:spPr>
          <a:xfrm>
            <a:off x="23142987" y="962265"/>
            <a:ext cx="408236" cy="431801"/>
          </a:xfrm>
          <a:prstGeom prst="rect">
            <a:avLst/>
          </a:prstGeom>
        </p:spPr>
        <p:txBody>
          <a:bodyPr lIns="0" tIns="0" rIns="0" bIns="0" anchor="ctr"/>
          <a:lstStyle>
            <a:lvl1pPr algn="l" defTabSz="584200">
              <a:lnSpc>
                <a:spcPct val="150000"/>
              </a:lnSpc>
              <a:defRPr sz="2800">
                <a:solidFill>
                  <a:srgbClr val="535353"/>
                </a:solidFill>
                <a:latin typeface="+mj-lt"/>
                <a:ea typeface="+mj-ea"/>
                <a:cs typeface="+mj-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空白">
    <p:spTree>
      <p:nvGrpSpPr>
        <p:cNvPr id="1" name=""/>
        <p:cNvGrpSpPr/>
        <p:nvPr/>
      </p:nvGrpSpPr>
      <p:grpSpPr>
        <a:xfrm>
          <a:off x="0" y="0"/>
          <a:ext cx="0" cy="0"/>
          <a:chOff x="0" y="0"/>
          <a:chExt cx="0" cy="0"/>
        </a:xfrm>
      </p:grpSpPr>
      <p:pic>
        <p:nvPicPr>
          <p:cNvPr id="147" name="image2.png" descr="image2.png"/>
          <p:cNvPicPr>
            <a:picLocks noChangeAspect="1"/>
          </p:cNvPicPr>
          <p:nvPr/>
        </p:nvPicPr>
        <p:blipFill>
          <a:blip r:embed="rId2">
            <a:extLst/>
          </a:blip>
          <a:srcRect l="0" t="3804" r="0" b="0"/>
          <a:stretch>
            <a:fillRect/>
          </a:stretch>
        </p:blipFill>
        <p:spPr>
          <a:xfrm>
            <a:off x="0" y="0"/>
            <a:ext cx="24384002" cy="1343848"/>
          </a:xfrm>
          <a:prstGeom prst="rect">
            <a:avLst/>
          </a:prstGeom>
          <a:ln w="12700">
            <a:miter lim="400000"/>
          </a:ln>
        </p:spPr>
      </p:pic>
      <p:sp>
        <p:nvSpPr>
          <p:cNvPr id="14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正文内容">
    <p:spTree>
      <p:nvGrpSpPr>
        <p:cNvPr id="1" name=""/>
        <p:cNvGrpSpPr/>
        <p:nvPr/>
      </p:nvGrpSpPr>
      <p:grpSpPr>
        <a:xfrm>
          <a:off x="0" y="0"/>
          <a:ext cx="0" cy="0"/>
          <a:chOff x="0" y="0"/>
          <a:chExt cx="0" cy="0"/>
        </a:xfrm>
      </p:grpSpPr>
      <p:pic>
        <p:nvPicPr>
          <p:cNvPr id="155" name="image2.png" descr="image2.png"/>
          <p:cNvPicPr>
            <a:picLocks noChangeAspect="1"/>
          </p:cNvPicPr>
          <p:nvPr/>
        </p:nvPicPr>
        <p:blipFill>
          <a:blip r:embed="rId2">
            <a:extLst/>
          </a:blip>
          <a:srcRect l="0" t="3804" r="0" b="0"/>
          <a:stretch>
            <a:fillRect/>
          </a:stretch>
        </p:blipFill>
        <p:spPr>
          <a:xfrm>
            <a:off x="0" y="0"/>
            <a:ext cx="24384001" cy="1343847"/>
          </a:xfrm>
          <a:prstGeom prst="rect">
            <a:avLst/>
          </a:prstGeom>
          <a:ln w="12700">
            <a:miter lim="400000"/>
          </a:ln>
        </p:spPr>
      </p:pic>
      <p:sp>
        <p:nvSpPr>
          <p:cNvPr id="156" name="幻灯片编号"/>
          <p:cNvSpPr txBox="1"/>
          <p:nvPr>
            <p:ph type="sldNum" sz="quarter" idx="2"/>
          </p:nvPr>
        </p:nvSpPr>
        <p:spPr>
          <a:xfrm>
            <a:off x="23112979" y="419100"/>
            <a:ext cx="1003177" cy="431801"/>
          </a:xfrm>
          <a:prstGeom prst="rect">
            <a:avLst/>
          </a:prstGeom>
        </p:spPr>
        <p:txBody>
          <a:bodyPr wrap="square"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157" name="标题文本"/>
          <p:cNvSpPr txBox="1"/>
          <p:nvPr>
            <p:ph type="title"/>
          </p:nvPr>
        </p:nvSpPr>
        <p:spPr>
          <a:xfrm>
            <a:off x="421060" y="177065"/>
            <a:ext cx="12801601" cy="1397001"/>
          </a:xfrm>
          <a:prstGeom prst="rect">
            <a:avLst/>
          </a:prstGeom>
        </p:spPr>
        <p:txBody>
          <a:bodyPr lIns="121919" tIns="121919" rIns="121919" bIns="121919" anchor="t">
            <a:noAutofit/>
          </a:bodyPr>
          <a:lstStyle>
            <a:lvl1pPr defTabSz="457200">
              <a:defRPr>
                <a:uFill>
                  <a:solidFill>
                    <a:srgbClr val="595959"/>
                  </a:solidFill>
                </a:uFill>
                <a:latin typeface="Roboto condensed"/>
                <a:ea typeface="Roboto condensed"/>
                <a:cs typeface="Roboto condensed"/>
                <a:sym typeface="Roboto condensed"/>
              </a:defRPr>
            </a:lvl1pPr>
          </a:lstStyle>
          <a:p>
            <a:pPr/>
            <a:r>
              <a:t>标题文本</a:t>
            </a: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正文内容">
    <p:spTree>
      <p:nvGrpSpPr>
        <p:cNvPr id="1" name=""/>
        <p:cNvGrpSpPr/>
        <p:nvPr/>
      </p:nvGrpSpPr>
      <p:grpSpPr>
        <a:xfrm>
          <a:off x="0" y="0"/>
          <a:ext cx="0" cy="0"/>
          <a:chOff x="0" y="0"/>
          <a:chExt cx="0" cy="0"/>
        </a:xfrm>
      </p:grpSpPr>
      <p:sp>
        <p:nvSpPr>
          <p:cNvPr id="164" name="标题文本"/>
          <p:cNvSpPr txBox="1"/>
          <p:nvPr>
            <p:ph type="title"/>
          </p:nvPr>
        </p:nvSpPr>
        <p:spPr>
          <a:xfrm>
            <a:off x="421060" y="177065"/>
            <a:ext cx="12801601" cy="1397001"/>
          </a:xfrm>
          <a:prstGeom prst="rect">
            <a:avLst/>
          </a:prstGeom>
        </p:spPr>
        <p:txBody>
          <a:bodyPr lIns="121918" tIns="121918" rIns="121918" bIns="121918" anchor="t"/>
          <a:lstStyle>
            <a:lvl1pPr defTabSz="457200">
              <a:defRPr>
                <a:uFill>
                  <a:solidFill>
                    <a:srgbClr val="595959"/>
                  </a:solidFill>
                </a:uFill>
                <a:latin typeface="Roboto condensed"/>
                <a:ea typeface="Roboto condensed"/>
                <a:cs typeface="Roboto condensed"/>
                <a:sym typeface="Roboto condensed"/>
              </a:defRPr>
            </a:lvl1pPr>
          </a:lstStyle>
          <a:p>
            <a:pPr/>
            <a:r>
              <a:t>标题文本</a:t>
            </a:r>
          </a:p>
        </p:txBody>
      </p:sp>
      <p:sp>
        <p:nvSpPr>
          <p:cNvPr id="165" name="幻灯片编号"/>
          <p:cNvSpPr txBox="1"/>
          <p:nvPr>
            <p:ph type="sldNum" sz="quarter" idx="2"/>
          </p:nvPr>
        </p:nvSpPr>
        <p:spPr>
          <a:xfrm>
            <a:off x="23410448" y="419100"/>
            <a:ext cx="408237" cy="431801"/>
          </a:xfrm>
          <a:prstGeom prst="rect">
            <a:avLst/>
          </a:prstGeom>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目录-无章节标题">
    <p:spTree>
      <p:nvGrpSpPr>
        <p:cNvPr id="1" name=""/>
        <p:cNvGrpSpPr/>
        <p:nvPr/>
      </p:nvGrpSpPr>
      <p:grpSpPr>
        <a:xfrm>
          <a:off x="0" y="0"/>
          <a:ext cx="0" cy="0"/>
          <a:chOff x="0" y="0"/>
          <a:chExt cx="0" cy="0"/>
        </a:xfrm>
      </p:grpSpPr>
      <p:pic>
        <p:nvPicPr>
          <p:cNvPr id="172" name="image2.png" descr="image2.png"/>
          <p:cNvPicPr>
            <a:picLocks noChangeAspect="1"/>
          </p:cNvPicPr>
          <p:nvPr/>
        </p:nvPicPr>
        <p:blipFill>
          <a:blip r:embed="rId2">
            <a:extLst/>
          </a:blip>
          <a:srcRect l="0" t="3804" r="0" b="0"/>
          <a:stretch>
            <a:fillRect/>
          </a:stretch>
        </p:blipFill>
        <p:spPr>
          <a:xfrm>
            <a:off x="0" y="0"/>
            <a:ext cx="24384001" cy="1343847"/>
          </a:xfrm>
          <a:prstGeom prst="rect">
            <a:avLst/>
          </a:prstGeom>
          <a:ln w="12700">
            <a:miter lim="400000"/>
          </a:ln>
        </p:spPr>
      </p:pic>
      <p:sp>
        <p:nvSpPr>
          <p:cNvPr id="173" name="标题文本"/>
          <p:cNvSpPr txBox="1"/>
          <p:nvPr>
            <p:ph type="title"/>
          </p:nvPr>
        </p:nvSpPr>
        <p:spPr>
          <a:xfrm>
            <a:off x="407081" y="-508000"/>
            <a:ext cx="22274703" cy="2286000"/>
          </a:xfrm>
          <a:prstGeom prst="rect">
            <a:avLst/>
          </a:prstGeom>
        </p:spPr>
        <p:txBody>
          <a:bodyPr/>
          <a:lstStyle/>
          <a:p>
            <a:pPr/>
            <a:r>
              <a:t>标题文本</a:t>
            </a:r>
          </a:p>
        </p:txBody>
      </p:sp>
      <p:sp>
        <p:nvSpPr>
          <p:cNvPr id="174" name="正文级别 1…"/>
          <p:cNvSpPr txBox="1"/>
          <p:nvPr>
            <p:ph type="body" idx="1"/>
          </p:nvPr>
        </p:nvSpPr>
        <p:spPr>
          <a:xfrm>
            <a:off x="1367557" y="3244850"/>
            <a:ext cx="21005801" cy="9207500"/>
          </a:xfrm>
          <a:prstGeom prst="rect">
            <a:avLst/>
          </a:prstGeom>
        </p:spPr>
        <p:txBody>
          <a:bodyPr/>
          <a:lstStyle>
            <a:lvl2pPr indent="228600"/>
            <a:lvl3pPr indent="457200"/>
            <a:lvl4pPr indent="685800"/>
            <a:lvl5pPr indent="914400"/>
          </a:lstStyle>
          <a:p>
            <a:pPr/>
            <a:r>
              <a:t>正文级别 1</a:t>
            </a:r>
          </a:p>
          <a:p>
            <a:pPr lvl="1"/>
            <a:r>
              <a:t>正文级别 2</a:t>
            </a:r>
          </a:p>
          <a:p>
            <a:pPr lvl="2"/>
            <a:r>
              <a:t>正文级别 3</a:t>
            </a:r>
          </a:p>
          <a:p>
            <a:pPr lvl="3"/>
            <a:r>
              <a:t>正文级别 4</a:t>
            </a:r>
          </a:p>
          <a:p>
            <a:pPr lvl="4"/>
            <a:r>
              <a:t>正文级别 5</a:t>
            </a:r>
          </a:p>
        </p:txBody>
      </p:sp>
      <p:sp>
        <p:nvSpPr>
          <p:cNvPr id="17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82" name="线条"/>
          <p:cNvSpPr/>
          <p:nvPr/>
        </p:nvSpPr>
        <p:spPr>
          <a:xfrm>
            <a:off x="1402003" y="1347937"/>
            <a:ext cx="21658132" cy="1"/>
          </a:xfrm>
          <a:prstGeom prst="line">
            <a:avLst/>
          </a:prstGeom>
          <a:ln w="50800">
            <a:solidFill>
              <a:srgbClr val="375997"/>
            </a:solidFill>
            <a:miter/>
          </a:ln>
        </p:spPr>
        <p:txBody>
          <a:bodyPr lIns="64293" tIns="64293" rIns="64293" bIns="64293"/>
          <a:lstStyle/>
          <a:p>
            <a:pPr algn="l" defTabSz="642937">
              <a:defRPr sz="1600">
                <a:latin typeface="+mj-lt"/>
                <a:ea typeface="+mj-ea"/>
                <a:cs typeface="+mj-cs"/>
                <a:sym typeface="Helvetica"/>
              </a:defRPr>
            </a:pPr>
          </a:p>
        </p:txBody>
      </p:sp>
      <p:sp>
        <p:nvSpPr>
          <p:cNvPr id="183" name="线条"/>
          <p:cNvSpPr/>
          <p:nvPr/>
        </p:nvSpPr>
        <p:spPr>
          <a:xfrm>
            <a:off x="1407956" y="12681941"/>
            <a:ext cx="21658132" cy="1"/>
          </a:xfrm>
          <a:prstGeom prst="line">
            <a:avLst/>
          </a:prstGeom>
          <a:ln w="25400">
            <a:solidFill>
              <a:srgbClr val="375997"/>
            </a:solidFill>
            <a:miter/>
          </a:ln>
        </p:spPr>
        <p:txBody>
          <a:bodyPr lIns="64293" tIns="64293" rIns="64293" bIns="64293"/>
          <a:lstStyle/>
          <a:p>
            <a:pPr algn="l" defTabSz="642937">
              <a:defRPr sz="1600">
                <a:latin typeface="+mj-lt"/>
                <a:ea typeface="+mj-ea"/>
                <a:cs typeface="+mj-cs"/>
                <a:sym typeface="Helvetica"/>
              </a:defRPr>
            </a:pPr>
          </a:p>
        </p:txBody>
      </p:sp>
      <p:sp>
        <p:nvSpPr>
          <p:cNvPr id="184" name="Nation Sky"/>
          <p:cNvSpPr txBox="1"/>
          <p:nvPr/>
        </p:nvSpPr>
        <p:spPr>
          <a:xfrm>
            <a:off x="1348424" y="12786023"/>
            <a:ext cx="1315416" cy="359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defTabSz="1285875">
              <a:defRPr sz="2400">
                <a:solidFill>
                  <a:srgbClr val="676767"/>
                </a:solidFill>
                <a:latin typeface="Helvetica Neue Bold Condensed"/>
                <a:ea typeface="Helvetica Neue Bold Condensed"/>
                <a:cs typeface="Helvetica Neue Bold Condensed"/>
                <a:sym typeface="Helvetica Neue Bold Condensed"/>
              </a:defRPr>
            </a:lvl1pPr>
          </a:lstStyle>
          <a:p>
            <a:pPr>
              <a:defRPr sz="3200">
                <a:solidFill>
                  <a:srgbClr val="445592"/>
                </a:solidFill>
              </a:defRPr>
            </a:pPr>
            <a:r>
              <a:rPr sz="2400">
                <a:solidFill>
                  <a:srgbClr val="676767"/>
                </a:solidFill>
              </a:rPr>
              <a:t>Nation Sky</a:t>
            </a:r>
          </a:p>
        </p:txBody>
      </p:sp>
      <p:sp>
        <p:nvSpPr>
          <p:cNvPr id="185" name="标题文本"/>
          <p:cNvSpPr txBox="1"/>
          <p:nvPr>
            <p:ph type="title"/>
          </p:nvPr>
        </p:nvSpPr>
        <p:spPr>
          <a:xfrm>
            <a:off x="1384143" y="232171"/>
            <a:ext cx="21670038" cy="2969124"/>
          </a:xfrm>
          <a:prstGeom prst="rect">
            <a:avLst/>
          </a:prstGeom>
        </p:spPr>
        <p:txBody>
          <a:bodyPr lIns="71437" tIns="71437" rIns="71437" bIns="71437" anchor="t">
            <a:noAutofit/>
          </a:bodyPr>
          <a:lstStyle>
            <a:lvl1pPr defTabSz="1285875">
              <a:defRPr sz="6600">
                <a:solidFill>
                  <a:srgbClr val="375997"/>
                </a:solidFill>
                <a:latin typeface="Helvetica Neue Bold Condensed"/>
                <a:ea typeface="Helvetica Neue Bold Condensed"/>
                <a:cs typeface="Helvetica Neue Bold Condensed"/>
                <a:sym typeface="Helvetica Neue Bold Condensed"/>
              </a:defRPr>
            </a:lvl1pPr>
          </a:lstStyle>
          <a:p>
            <a:pPr/>
            <a:r>
              <a:t>标题文本</a:t>
            </a:r>
          </a:p>
        </p:txBody>
      </p:sp>
      <p:sp>
        <p:nvSpPr>
          <p:cNvPr id="186" name="正文级别 1…"/>
          <p:cNvSpPr txBox="1"/>
          <p:nvPr>
            <p:ph type="body" idx="1"/>
          </p:nvPr>
        </p:nvSpPr>
        <p:spPr>
          <a:xfrm>
            <a:off x="1223404" y="3201294"/>
            <a:ext cx="21943891" cy="10514707"/>
          </a:xfrm>
          <a:prstGeom prst="rect">
            <a:avLst/>
          </a:prstGeom>
        </p:spPr>
        <p:txBody>
          <a:bodyPr lIns="64293" tIns="64293" rIns="64293" bIns="64293" anchor="t">
            <a:noAutofit/>
          </a:bodyPr>
          <a:lstStyle>
            <a:lvl1pPr marL="482203" indent="-482203" defTabSz="1285875">
              <a:lnSpc>
                <a:spcPct val="150000"/>
              </a:lnSpc>
              <a:spcBef>
                <a:spcPts val="0"/>
              </a:spcBef>
              <a:defRPr sz="3200">
                <a:solidFill>
                  <a:srgbClr val="3B5793"/>
                </a:solidFill>
                <a:latin typeface="Helvetica Neue Bold Condensed"/>
                <a:ea typeface="Helvetica Neue Bold Condensed"/>
                <a:cs typeface="Helvetica Neue Bold Condensed"/>
                <a:sym typeface="Helvetica Neue Bold Condensed"/>
              </a:defRPr>
            </a:lvl1pPr>
            <a:lvl2pPr marL="482203" indent="-25003" defTabSz="1285875">
              <a:lnSpc>
                <a:spcPct val="150000"/>
              </a:lnSpc>
              <a:spcBef>
                <a:spcPts val="0"/>
              </a:spcBef>
              <a:defRPr sz="3200">
                <a:solidFill>
                  <a:srgbClr val="3B5793"/>
                </a:solidFill>
                <a:latin typeface="Helvetica Neue Bold Condensed"/>
                <a:ea typeface="Helvetica Neue Bold Condensed"/>
                <a:cs typeface="Helvetica Neue Bold Condensed"/>
                <a:sym typeface="Helvetica Neue Bold Condensed"/>
              </a:defRPr>
            </a:lvl2pPr>
            <a:lvl3pPr marL="482203" indent="432196" defTabSz="1285875">
              <a:lnSpc>
                <a:spcPct val="150000"/>
              </a:lnSpc>
              <a:spcBef>
                <a:spcPts val="0"/>
              </a:spcBef>
              <a:defRPr sz="3200">
                <a:solidFill>
                  <a:srgbClr val="3B5793"/>
                </a:solidFill>
                <a:latin typeface="Helvetica Neue Bold Condensed"/>
                <a:ea typeface="Helvetica Neue Bold Condensed"/>
                <a:cs typeface="Helvetica Neue Bold Condensed"/>
                <a:sym typeface="Helvetica Neue Bold Condensed"/>
              </a:defRPr>
            </a:lvl3pPr>
            <a:lvl4pPr marL="482203" indent="889396" defTabSz="1285875">
              <a:lnSpc>
                <a:spcPct val="150000"/>
              </a:lnSpc>
              <a:spcBef>
                <a:spcPts val="0"/>
              </a:spcBef>
              <a:defRPr sz="3200">
                <a:solidFill>
                  <a:srgbClr val="3B5793"/>
                </a:solidFill>
                <a:latin typeface="Helvetica Neue Bold Condensed"/>
                <a:ea typeface="Helvetica Neue Bold Condensed"/>
                <a:cs typeface="Helvetica Neue Bold Condensed"/>
                <a:sym typeface="Helvetica Neue Bold Condensed"/>
              </a:defRPr>
            </a:lvl4pPr>
            <a:lvl5pPr marL="482203" indent="1346596" defTabSz="1285875">
              <a:lnSpc>
                <a:spcPct val="150000"/>
              </a:lnSpc>
              <a:spcBef>
                <a:spcPts val="0"/>
              </a:spcBef>
              <a:defRPr sz="3200">
                <a:solidFill>
                  <a:srgbClr val="3B5793"/>
                </a:solidFill>
                <a:latin typeface="Helvetica Neue Bold Condensed"/>
                <a:ea typeface="Helvetica Neue Bold Condensed"/>
                <a:cs typeface="Helvetica Neue Bold Condensed"/>
                <a:sym typeface="Helvetica Neue Bold Condensed"/>
              </a:defRPr>
            </a:lvl5pPr>
          </a:lstStyle>
          <a:p>
            <a:pPr/>
            <a:r>
              <a:t>正文级别 1</a:t>
            </a:r>
          </a:p>
          <a:p>
            <a:pPr lvl="1"/>
            <a:r>
              <a:t>正文级别 2</a:t>
            </a:r>
          </a:p>
          <a:p>
            <a:pPr lvl="2"/>
            <a:r>
              <a:t>正文级别 3</a:t>
            </a:r>
          </a:p>
          <a:p>
            <a:pPr lvl="3"/>
            <a:r>
              <a:t>正文级别 4</a:t>
            </a:r>
          </a:p>
          <a:p>
            <a:pPr lvl="4"/>
            <a:r>
              <a:t>正文级别 5</a:t>
            </a:r>
          </a:p>
        </p:txBody>
      </p:sp>
      <p:sp>
        <p:nvSpPr>
          <p:cNvPr id="187" name="幻灯片编号"/>
          <p:cNvSpPr txBox="1"/>
          <p:nvPr>
            <p:ph type="sldNum" sz="quarter" idx="2"/>
          </p:nvPr>
        </p:nvSpPr>
        <p:spPr>
          <a:xfrm>
            <a:off x="22608950" y="12715875"/>
            <a:ext cx="409512" cy="463665"/>
          </a:xfrm>
          <a:prstGeom prst="rect">
            <a:avLst/>
          </a:prstGeom>
        </p:spPr>
        <p:txBody>
          <a:bodyPr lIns="64293" tIns="64293" rIns="64293" bIns="64293"/>
          <a:lstStyle>
            <a:lvl1pPr algn="r" defTabSz="1285875">
              <a:defRPr sz="2200">
                <a:solidFill>
                  <a:srgbClr val="676767"/>
                </a:solidFill>
                <a:latin typeface="Helvetica Neue Bold Condensed"/>
                <a:ea typeface="Helvetica Neue Bold Condensed"/>
                <a:cs typeface="Helvetica Neue Bold Condensed"/>
                <a:sym typeface="Helvetica Neue Bold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4" name="图像"/>
          <p:cNvSpPr/>
          <p:nvPr>
            <p:ph type="pic" idx="13"/>
          </p:nvPr>
        </p:nvSpPr>
        <p:spPr>
          <a:xfrm>
            <a:off x="2463800" y="736600"/>
            <a:ext cx="19481800" cy="8242300"/>
          </a:xfrm>
          <a:prstGeom prst="rect">
            <a:avLst/>
          </a:prstGeom>
        </p:spPr>
        <p:txBody>
          <a:bodyPr lIns="91439" tIns="45719" rIns="91439" bIns="45719" anchor="t">
            <a:noAutofit/>
          </a:bodyPr>
          <a:lstStyle/>
          <a:p>
            <a:pPr/>
          </a:p>
        </p:txBody>
      </p:sp>
      <p:sp>
        <p:nvSpPr>
          <p:cNvPr id="195" name="标题文本"/>
          <p:cNvSpPr txBox="1"/>
          <p:nvPr>
            <p:ph type="title"/>
          </p:nvPr>
        </p:nvSpPr>
        <p:spPr>
          <a:xfrm>
            <a:off x="2387600" y="9728200"/>
            <a:ext cx="19621500" cy="1803400"/>
          </a:xfrm>
          <a:prstGeom prst="rect">
            <a:avLst/>
          </a:prstGeom>
        </p:spPr>
        <p:txBody>
          <a:bodyPr/>
          <a:lstStyle>
            <a:lvl1pPr algn="ctr">
              <a:defRPr cap="all" sz="10000">
                <a:solidFill>
                  <a:srgbClr val="535353"/>
                </a:solidFill>
                <a:latin typeface="Gill Sans Light"/>
                <a:ea typeface="Gill Sans Light"/>
                <a:cs typeface="Gill Sans Light"/>
                <a:sym typeface="Gill Sans Light"/>
              </a:defRPr>
            </a:lvl1pPr>
          </a:lstStyle>
          <a:p>
            <a:pPr/>
            <a:r>
              <a:t>标题文本</a:t>
            </a:r>
          </a:p>
        </p:txBody>
      </p:sp>
      <p:sp>
        <p:nvSpPr>
          <p:cNvPr id="196" name="正文级别 1…"/>
          <p:cNvSpPr txBox="1"/>
          <p:nvPr>
            <p:ph type="body" sz="quarter" idx="1"/>
          </p:nvPr>
        </p:nvSpPr>
        <p:spPr>
          <a:xfrm>
            <a:off x="2387600" y="11518900"/>
            <a:ext cx="19621500" cy="1600200"/>
          </a:xfrm>
          <a:prstGeom prst="rect">
            <a:avLst/>
          </a:prstGeom>
        </p:spPr>
        <p:txBody>
          <a:bodyPr anchor="t"/>
          <a:lstStyle>
            <a:lvl1pPr algn="ctr">
              <a:spcBef>
                <a:spcPts val="0"/>
              </a:spcBef>
              <a:defRPr>
                <a:solidFill>
                  <a:srgbClr val="535353"/>
                </a:solidFill>
                <a:latin typeface="Gill Sans Light"/>
                <a:ea typeface="Gill Sans Light"/>
                <a:cs typeface="Gill Sans Light"/>
                <a:sym typeface="Gill Sans Light"/>
              </a:defRPr>
            </a:lvl1pPr>
            <a:lvl2pPr indent="228600" algn="ctr">
              <a:spcBef>
                <a:spcPts val="0"/>
              </a:spcBef>
              <a:defRPr>
                <a:solidFill>
                  <a:srgbClr val="535353"/>
                </a:solidFill>
                <a:latin typeface="Gill Sans Light"/>
                <a:ea typeface="Gill Sans Light"/>
                <a:cs typeface="Gill Sans Light"/>
                <a:sym typeface="Gill Sans Light"/>
              </a:defRPr>
            </a:lvl2pPr>
            <a:lvl3pPr indent="457200" algn="ctr">
              <a:spcBef>
                <a:spcPts val="0"/>
              </a:spcBef>
              <a:defRPr>
                <a:solidFill>
                  <a:srgbClr val="535353"/>
                </a:solidFill>
                <a:latin typeface="Gill Sans Light"/>
                <a:ea typeface="Gill Sans Light"/>
                <a:cs typeface="Gill Sans Light"/>
                <a:sym typeface="Gill Sans Light"/>
              </a:defRPr>
            </a:lvl3pPr>
            <a:lvl4pPr indent="685800" algn="ctr">
              <a:spcBef>
                <a:spcPts val="0"/>
              </a:spcBef>
              <a:defRPr>
                <a:solidFill>
                  <a:srgbClr val="535353"/>
                </a:solidFill>
                <a:latin typeface="Gill Sans Light"/>
                <a:ea typeface="Gill Sans Light"/>
                <a:cs typeface="Gill Sans Light"/>
                <a:sym typeface="Gill Sans Light"/>
              </a:defRPr>
            </a:lvl4pPr>
            <a:lvl5pPr indent="914400" algn="ctr">
              <a:spcBef>
                <a:spcPts val="0"/>
              </a:spcBef>
              <a:defRPr>
                <a:solidFill>
                  <a:srgbClr val="535353"/>
                </a:solidFill>
                <a:latin typeface="Gill Sans Light"/>
                <a:ea typeface="Gill Sans Light"/>
                <a:cs typeface="Gill Sans Light"/>
                <a:sym typeface="Gill Sans Light"/>
              </a:defRPr>
            </a:lvl5pPr>
          </a:lstStyle>
          <a:p>
            <a:pPr/>
            <a:r>
              <a:t>正文级别 1</a:t>
            </a:r>
          </a:p>
          <a:p>
            <a:pPr lvl="1"/>
            <a:r>
              <a:t>正文级别 2</a:t>
            </a:r>
          </a:p>
          <a:p>
            <a:pPr lvl="2"/>
            <a:r>
              <a:t>正文级别 3</a:t>
            </a:r>
          </a:p>
          <a:p>
            <a:pPr lvl="3"/>
            <a:r>
              <a:t>正文级别 4</a:t>
            </a:r>
          </a:p>
          <a:p>
            <a:pPr lvl="4"/>
            <a:r>
              <a:t>正文级别 5</a:t>
            </a:r>
          </a:p>
        </p:txBody>
      </p:sp>
      <p:sp>
        <p:nvSpPr>
          <p:cNvPr id="197" name="幻灯片编号"/>
          <p:cNvSpPr txBox="1"/>
          <p:nvPr>
            <p:ph type="sldNum" sz="quarter" idx="2"/>
          </p:nvPr>
        </p:nvSpPr>
        <p:spPr>
          <a:xfrm>
            <a:off x="11976099" y="13080999"/>
            <a:ext cx="419101" cy="457201"/>
          </a:xfrm>
          <a:prstGeom prst="rect">
            <a:avLst/>
          </a:prstGeom>
        </p:spPr>
        <p:txBody>
          <a:bodyPr anchor="b"/>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目录-无章节标题">
    <p:spTree>
      <p:nvGrpSpPr>
        <p:cNvPr id="1" name=""/>
        <p:cNvGrpSpPr/>
        <p:nvPr/>
      </p:nvGrpSpPr>
      <p:grpSpPr>
        <a:xfrm>
          <a:off x="0" y="0"/>
          <a:ext cx="0" cy="0"/>
          <a:chOff x="0" y="0"/>
          <a:chExt cx="0" cy="0"/>
        </a:xfrm>
      </p:grpSpPr>
      <p:sp>
        <p:nvSpPr>
          <p:cNvPr id="24" name="标题文本"/>
          <p:cNvSpPr txBox="1"/>
          <p:nvPr>
            <p:ph type="title"/>
          </p:nvPr>
        </p:nvSpPr>
        <p:spPr>
          <a:prstGeom prst="rect">
            <a:avLst/>
          </a:prstGeom>
        </p:spPr>
        <p:txBody>
          <a:bodyPr/>
          <a:lstStyle/>
          <a:p>
            <a:pPr/>
            <a:r>
              <a:t>标题文本</a:t>
            </a:r>
          </a:p>
        </p:txBody>
      </p:sp>
      <p:sp>
        <p:nvSpPr>
          <p:cNvPr id="25"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204" name="标题文本"/>
          <p:cNvSpPr txBox="1"/>
          <p:nvPr>
            <p:ph type="title"/>
          </p:nvPr>
        </p:nvSpPr>
        <p:spPr>
          <a:xfrm>
            <a:off x="1778000" y="4533900"/>
            <a:ext cx="20828000" cy="4648200"/>
          </a:xfrm>
          <a:prstGeom prst="rect">
            <a:avLst/>
          </a:prstGeom>
        </p:spPr>
        <p:txBody>
          <a:bodyPr/>
          <a:lstStyle>
            <a:lvl1pPr algn="ctr">
              <a:defRPr sz="11200">
                <a:solidFill>
                  <a:srgbClr val="000000"/>
                </a:solidFill>
                <a:latin typeface="Helvetica Neue Medium"/>
                <a:ea typeface="Helvetica Neue Medium"/>
                <a:cs typeface="Helvetica Neue Medium"/>
                <a:sym typeface="Helvetica Neue Medium"/>
              </a:defRPr>
            </a:lvl1pPr>
          </a:lstStyle>
          <a:p>
            <a:pPr/>
            <a:r>
              <a:t>标题文本</a:t>
            </a:r>
          </a:p>
        </p:txBody>
      </p:sp>
      <p:sp>
        <p:nvSpPr>
          <p:cNvPr id="205" name="幻灯片编号"/>
          <p:cNvSpPr txBox="1"/>
          <p:nvPr>
            <p:ph type="sldNum" sz="quarter" idx="2"/>
          </p:nvPr>
        </p:nvSpPr>
        <p:spPr>
          <a:xfrm>
            <a:off x="11959031" y="13081000"/>
            <a:ext cx="453238" cy="461059"/>
          </a:xfrm>
          <a:prstGeom prst="rect">
            <a:avLst/>
          </a:prstGeom>
        </p:spPr>
        <p:txBody>
          <a:bodyPr/>
          <a:lstStyle>
            <a:lvl1pPr>
              <a:defRPr>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目录-有章节标题">
    <p:spTree>
      <p:nvGrpSpPr>
        <p:cNvPr id="1" name=""/>
        <p:cNvGrpSpPr/>
        <p:nvPr/>
      </p:nvGrpSpPr>
      <p:grpSpPr>
        <a:xfrm>
          <a:off x="0" y="0"/>
          <a:ext cx="0" cy="0"/>
          <a:chOff x="0" y="0"/>
          <a:chExt cx="0" cy="0"/>
        </a:xfrm>
      </p:grpSpPr>
      <p:pic>
        <p:nvPicPr>
          <p:cNvPr id="33" name="image5.png" descr="image5.png"/>
          <p:cNvPicPr>
            <a:picLocks noChangeAspect="1"/>
          </p:cNvPicPr>
          <p:nvPr/>
        </p:nvPicPr>
        <p:blipFill>
          <a:blip r:embed="rId2">
            <a:extLst/>
          </a:blip>
          <a:stretch>
            <a:fillRect/>
          </a:stretch>
        </p:blipFill>
        <p:spPr>
          <a:xfrm>
            <a:off x="0" y="0"/>
            <a:ext cx="14224000" cy="13716000"/>
          </a:xfrm>
          <a:prstGeom prst="rect">
            <a:avLst/>
          </a:prstGeom>
          <a:ln w="12700">
            <a:miter lim="400000"/>
          </a:ln>
        </p:spPr>
      </p:pic>
      <p:sp>
        <p:nvSpPr>
          <p:cNvPr id="34" name="正文级别 1…"/>
          <p:cNvSpPr txBox="1"/>
          <p:nvPr>
            <p:ph type="body" sz="half" idx="1"/>
          </p:nvPr>
        </p:nvSpPr>
        <p:spPr>
          <a:xfrm>
            <a:off x="915481" y="2254250"/>
            <a:ext cx="8774225" cy="92075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正文级别 1</a:t>
            </a:r>
          </a:p>
          <a:p>
            <a:pPr lvl="1"/>
            <a:r>
              <a:t>正文级别 2</a:t>
            </a:r>
          </a:p>
          <a:p>
            <a:pPr lvl="2"/>
            <a:r>
              <a:t>正文级别 3</a:t>
            </a:r>
          </a:p>
          <a:p>
            <a:pPr lvl="3"/>
            <a:r>
              <a:t>正文级别 4</a:t>
            </a:r>
          </a:p>
          <a:p>
            <a:pPr lvl="4"/>
            <a:r>
              <a:t>正文级别 5</a:t>
            </a:r>
          </a:p>
        </p:txBody>
      </p:sp>
      <p:sp>
        <p:nvSpPr>
          <p:cNvPr id="35" name="标题文本"/>
          <p:cNvSpPr txBox="1"/>
          <p:nvPr>
            <p:ph type="title"/>
          </p:nvPr>
        </p:nvSpPr>
        <p:spPr>
          <a:xfrm>
            <a:off x="15646677" y="5715000"/>
            <a:ext cx="8409895" cy="2286000"/>
          </a:xfrm>
          <a:prstGeom prst="rect">
            <a:avLst/>
          </a:prstGeom>
        </p:spPr>
        <p:txBody>
          <a:bodyPr/>
          <a:lstStyle>
            <a:lvl1pPr algn="ctr">
              <a:defRPr sz="5000">
                <a:solidFill>
                  <a:srgbClr val="53585F"/>
                </a:solidFill>
              </a:defRPr>
            </a:lvl1pPr>
          </a:lstStyle>
          <a:p>
            <a:pPr/>
            <a:r>
              <a:t>标题文本</a:t>
            </a:r>
          </a:p>
        </p:txBody>
      </p:sp>
      <p:sp>
        <p:nvSpPr>
          <p:cNvPr id="3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正文内容">
    <p:spTree>
      <p:nvGrpSpPr>
        <p:cNvPr id="1" name=""/>
        <p:cNvGrpSpPr/>
        <p:nvPr/>
      </p:nvGrpSpPr>
      <p:grpSpPr>
        <a:xfrm>
          <a:off x="0" y="0"/>
          <a:ext cx="0" cy="0"/>
          <a:chOff x="0" y="0"/>
          <a:chExt cx="0" cy="0"/>
        </a:xfrm>
      </p:grpSpPr>
      <p:pic>
        <p:nvPicPr>
          <p:cNvPr id="43" name="image2.png" descr="image2.png"/>
          <p:cNvPicPr>
            <a:picLocks noChangeAspect="1"/>
          </p:cNvPicPr>
          <p:nvPr/>
        </p:nvPicPr>
        <p:blipFill>
          <a:blip r:embed="rId2">
            <a:extLst/>
          </a:blip>
          <a:srcRect l="0" t="3804" r="0" b="0"/>
          <a:stretch>
            <a:fillRect/>
          </a:stretch>
        </p:blipFill>
        <p:spPr>
          <a:xfrm>
            <a:off x="0" y="0"/>
            <a:ext cx="24384002" cy="1343848"/>
          </a:xfrm>
          <a:prstGeom prst="rect">
            <a:avLst/>
          </a:prstGeom>
          <a:ln w="12700">
            <a:miter lim="400000"/>
          </a:ln>
        </p:spPr>
      </p:pic>
      <p:sp>
        <p:nvSpPr>
          <p:cNvPr id="44" name="标题文本"/>
          <p:cNvSpPr txBox="1"/>
          <p:nvPr>
            <p:ph type="title"/>
          </p:nvPr>
        </p:nvSpPr>
        <p:spPr>
          <a:xfrm>
            <a:off x="421060" y="177065"/>
            <a:ext cx="12801601" cy="1397001"/>
          </a:xfrm>
          <a:prstGeom prst="rect">
            <a:avLst/>
          </a:prstGeom>
        </p:spPr>
        <p:txBody>
          <a:bodyPr lIns="121918" tIns="121918" rIns="121918" bIns="121918" anchor="t"/>
          <a:lstStyle>
            <a:lvl1pPr defTabSz="457200">
              <a:defRPr>
                <a:uFill>
                  <a:solidFill>
                    <a:srgbClr val="595959"/>
                  </a:solidFill>
                </a:uFill>
                <a:latin typeface="Roboto condensed"/>
                <a:ea typeface="Roboto condensed"/>
                <a:cs typeface="Roboto condensed"/>
                <a:sym typeface="Roboto condensed"/>
              </a:defRPr>
            </a:lvl1pPr>
          </a:lstStyle>
          <a:p>
            <a:pPr/>
            <a:r>
              <a:t>标题文本</a:t>
            </a:r>
          </a:p>
        </p:txBody>
      </p:sp>
      <p:sp>
        <p:nvSpPr>
          <p:cNvPr id="45" name="幻灯片编号"/>
          <p:cNvSpPr txBox="1"/>
          <p:nvPr>
            <p:ph type="sldNum" sz="quarter" idx="2"/>
          </p:nvPr>
        </p:nvSpPr>
        <p:spPr>
          <a:xfrm>
            <a:off x="23410448" y="419100"/>
            <a:ext cx="408237" cy="431801"/>
          </a:xfrm>
          <a:prstGeom prst="rect">
            <a:avLst/>
          </a:prstGeom>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标题 - 居中">
    <p:spTree>
      <p:nvGrpSpPr>
        <p:cNvPr id="1" name=""/>
        <p:cNvGrpSpPr/>
        <p:nvPr/>
      </p:nvGrpSpPr>
      <p:grpSpPr>
        <a:xfrm>
          <a:off x="0" y="0"/>
          <a:ext cx="0" cy="0"/>
          <a:chOff x="0" y="0"/>
          <a:chExt cx="0" cy="0"/>
        </a:xfrm>
      </p:grpSpPr>
      <p:pic>
        <p:nvPicPr>
          <p:cNvPr id="52" name="image6.png" descr="image6.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53" name="标题文本"/>
          <p:cNvSpPr txBox="1"/>
          <p:nvPr>
            <p:ph type="title"/>
          </p:nvPr>
        </p:nvSpPr>
        <p:spPr>
          <a:xfrm>
            <a:off x="6959600" y="6223000"/>
            <a:ext cx="10464800" cy="1270000"/>
          </a:xfrm>
          <a:prstGeom prst="rect">
            <a:avLst/>
          </a:prstGeom>
        </p:spPr>
        <p:txBody>
          <a:bodyPr lIns="71436" tIns="71436" rIns="71436" bIns="71436"/>
          <a:lstStyle>
            <a:lvl1pPr algn="ctr" defTabSz="821530">
              <a:defRPr sz="7000"/>
            </a:lvl1pPr>
          </a:lstStyle>
          <a:p>
            <a:pPr/>
            <a:r>
              <a:t>标题文本</a:t>
            </a:r>
          </a:p>
        </p:txBody>
      </p:sp>
      <p:sp>
        <p:nvSpPr>
          <p:cNvPr id="54" name="幻灯片编号"/>
          <p:cNvSpPr txBox="1"/>
          <p:nvPr>
            <p:ph type="sldNum" sz="quarter" idx="2"/>
          </p:nvPr>
        </p:nvSpPr>
        <p:spPr>
          <a:xfrm>
            <a:off x="6248794" y="9258300"/>
            <a:ext cx="494512" cy="511174"/>
          </a:xfrm>
          <a:prstGeom prst="rect">
            <a:avLst/>
          </a:prstGeom>
        </p:spPr>
        <p:txBody>
          <a:bodyPr lIns="71436" tIns="71436" rIns="71436" bIns="71436"/>
          <a:lstStyle>
            <a:lvl1pPr defTabSz="821530">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封面">
    <p:spTree>
      <p:nvGrpSpPr>
        <p:cNvPr id="1" name=""/>
        <p:cNvGrpSpPr/>
        <p:nvPr/>
      </p:nvGrpSpPr>
      <p:grpSpPr>
        <a:xfrm>
          <a:off x="0" y="0"/>
          <a:ext cx="0" cy="0"/>
          <a:chOff x="0" y="0"/>
          <a:chExt cx="0" cy="0"/>
        </a:xfrm>
      </p:grpSpPr>
      <p:grpSp>
        <p:nvGrpSpPr>
          <p:cNvPr id="63" name="成组"/>
          <p:cNvGrpSpPr/>
          <p:nvPr/>
        </p:nvGrpSpPr>
        <p:grpSpPr>
          <a:xfrm>
            <a:off x="-51450" y="-77771"/>
            <a:ext cx="24494938" cy="11457616"/>
            <a:chOff x="0" y="0"/>
            <a:chExt cx="24494937" cy="11457615"/>
          </a:xfrm>
        </p:grpSpPr>
        <p:pic>
          <p:nvPicPr>
            <p:cNvPr id="61" name="image7.jpeg" descr="image7.jpeg"/>
            <p:cNvPicPr>
              <a:picLocks noChangeAspect="1"/>
            </p:cNvPicPr>
            <p:nvPr/>
          </p:nvPicPr>
          <p:blipFill>
            <a:blip r:embed="rId2">
              <a:extLst/>
            </a:blip>
            <a:srcRect l="0" t="22388" r="0" b="7662"/>
            <a:stretch>
              <a:fillRect/>
            </a:stretch>
          </p:blipFill>
          <p:spPr>
            <a:xfrm>
              <a:off x="-1" y="0"/>
              <a:ext cx="24486901" cy="11457616"/>
            </a:xfrm>
            <a:prstGeom prst="rect">
              <a:avLst/>
            </a:prstGeom>
            <a:ln w="12700" cap="flat">
              <a:noFill/>
              <a:miter lim="400000"/>
            </a:ln>
            <a:effectLst/>
          </p:spPr>
        </p:pic>
        <p:sp>
          <p:nvSpPr>
            <p:cNvPr id="62" name="矩形"/>
            <p:cNvSpPr/>
            <p:nvPr/>
          </p:nvSpPr>
          <p:spPr>
            <a:xfrm>
              <a:off x="8036" y="61079"/>
              <a:ext cx="24486901" cy="11392402"/>
            </a:xfrm>
            <a:prstGeom prst="rect">
              <a:avLst/>
            </a:prstGeom>
            <a:solidFill>
              <a:srgbClr val="33495F">
                <a:alpha val="82867"/>
              </a:srgbClr>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grpSp>
      <p:sp>
        <p:nvSpPr>
          <p:cNvPr id="64" name="矩形"/>
          <p:cNvSpPr/>
          <p:nvPr/>
        </p:nvSpPr>
        <p:spPr>
          <a:xfrm>
            <a:off x="19036166" y="-65387"/>
            <a:ext cx="3813030" cy="4252811"/>
          </a:xfrm>
          <a:prstGeom prst="rect">
            <a:avLst/>
          </a:prstGeom>
          <a:solidFill>
            <a:srgbClr val="2399DE"/>
          </a:solidFill>
          <a:ln w="12700">
            <a:miter lim="400000"/>
          </a:ln>
        </p:spPr>
        <p:txBody>
          <a:bodyPr lIns="50800" tIns="50800" rIns="50800" bIns="50800" anchor="ctr"/>
          <a:lstStyle/>
          <a:p>
            <a:pPr>
              <a:defRPr sz="3200">
                <a:solidFill>
                  <a:srgbClr val="FFFFFF"/>
                </a:solidFill>
              </a:defRPr>
            </a:pPr>
          </a:p>
        </p:txBody>
      </p:sp>
      <p:sp>
        <p:nvSpPr>
          <p:cNvPr id="65" name="标题文本"/>
          <p:cNvSpPr txBox="1"/>
          <p:nvPr>
            <p:ph type="title"/>
          </p:nvPr>
        </p:nvSpPr>
        <p:spPr>
          <a:xfrm>
            <a:off x="1786036" y="1107581"/>
            <a:ext cx="20828003" cy="2394653"/>
          </a:xfrm>
          <a:prstGeom prst="rect">
            <a:avLst/>
          </a:prstGeom>
        </p:spPr>
        <p:txBody>
          <a:bodyPr anchor="t"/>
          <a:lstStyle>
            <a:lvl1pPr>
              <a:defRPr sz="8000"/>
            </a:lvl1pPr>
          </a:lstStyle>
          <a:p>
            <a:pPr/>
            <a:r>
              <a:t>标题文本</a:t>
            </a:r>
          </a:p>
        </p:txBody>
      </p:sp>
      <p:sp>
        <p:nvSpPr>
          <p:cNvPr id="66" name="正文级别 1…"/>
          <p:cNvSpPr txBox="1"/>
          <p:nvPr>
            <p:ph type="body" sz="quarter" idx="1"/>
          </p:nvPr>
        </p:nvSpPr>
        <p:spPr>
          <a:xfrm>
            <a:off x="1894776" y="2880235"/>
            <a:ext cx="18333170" cy="2027766"/>
          </a:xfrm>
          <a:prstGeom prst="rect">
            <a:avLst/>
          </a:prstGeom>
        </p:spPr>
        <p:txBody>
          <a:bodyPr anchor="t"/>
          <a:lstStyle>
            <a:lvl1pPr>
              <a:spcBef>
                <a:spcPts val="0"/>
              </a:spcBef>
              <a:defRPr sz="3800">
                <a:solidFill>
                  <a:srgbClr val="FFFFFF"/>
                </a:solidFill>
              </a:defRPr>
            </a:lvl1pPr>
            <a:lvl2pPr>
              <a:spcBef>
                <a:spcPts val="0"/>
              </a:spcBef>
              <a:defRPr sz="3800">
                <a:solidFill>
                  <a:srgbClr val="FFFFFF"/>
                </a:solidFill>
              </a:defRPr>
            </a:lvl2pPr>
            <a:lvl3pPr>
              <a:spcBef>
                <a:spcPts val="0"/>
              </a:spcBef>
              <a:defRPr sz="3800">
                <a:solidFill>
                  <a:srgbClr val="FFFFFF"/>
                </a:solidFill>
              </a:defRPr>
            </a:lvl3pPr>
            <a:lvl4pPr>
              <a:spcBef>
                <a:spcPts val="0"/>
              </a:spcBef>
              <a:defRPr sz="3800">
                <a:solidFill>
                  <a:srgbClr val="FFFFFF"/>
                </a:solidFill>
              </a:defRPr>
            </a:lvl4pPr>
            <a:lvl5pPr>
              <a:spcBef>
                <a:spcPts val="0"/>
              </a:spcBef>
              <a:defRPr sz="3800">
                <a:solidFill>
                  <a:srgbClr val="FFFFFF"/>
                </a:solidFill>
              </a:defRPr>
            </a:lvl5pPr>
          </a:lstStyle>
          <a:p>
            <a:pPr/>
            <a:r>
              <a:t>正文级别 1</a:t>
            </a:r>
          </a:p>
          <a:p>
            <a:pPr lvl="1"/>
            <a:r>
              <a:t>正文级别 2</a:t>
            </a:r>
          </a:p>
          <a:p>
            <a:pPr lvl="2"/>
            <a:r>
              <a:t>正文级别 3</a:t>
            </a:r>
          </a:p>
          <a:p>
            <a:pPr lvl="3"/>
            <a:r>
              <a:t>正文级别 4</a:t>
            </a:r>
          </a:p>
          <a:p>
            <a:pPr lvl="4"/>
            <a:r>
              <a:t>正文级别 5</a:t>
            </a:r>
          </a:p>
        </p:txBody>
      </p:sp>
      <p:sp>
        <p:nvSpPr>
          <p:cNvPr id="6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正文内容">
    <p:spTree>
      <p:nvGrpSpPr>
        <p:cNvPr id="1" name=""/>
        <p:cNvGrpSpPr/>
        <p:nvPr/>
      </p:nvGrpSpPr>
      <p:grpSpPr>
        <a:xfrm>
          <a:off x="0" y="0"/>
          <a:ext cx="0" cy="0"/>
          <a:chOff x="0" y="0"/>
          <a:chExt cx="0" cy="0"/>
        </a:xfrm>
      </p:grpSpPr>
      <p:grpSp>
        <p:nvGrpSpPr>
          <p:cNvPr id="76" name="成组"/>
          <p:cNvGrpSpPr/>
          <p:nvPr/>
        </p:nvGrpSpPr>
        <p:grpSpPr>
          <a:xfrm>
            <a:off x="-55469" y="-46985"/>
            <a:ext cx="24494938" cy="1327025"/>
            <a:chOff x="0" y="0"/>
            <a:chExt cx="24494937" cy="1327023"/>
          </a:xfrm>
        </p:grpSpPr>
        <p:pic>
          <p:nvPicPr>
            <p:cNvPr id="74" name="image7.jpeg" descr="image7.jpeg"/>
            <p:cNvPicPr>
              <a:picLocks noChangeAspect="1"/>
            </p:cNvPicPr>
            <p:nvPr/>
          </p:nvPicPr>
          <p:blipFill>
            <a:blip r:embed="rId2">
              <a:extLst/>
            </a:blip>
            <a:srcRect l="0" t="84441" r="0" b="7663"/>
            <a:stretch>
              <a:fillRect/>
            </a:stretch>
          </p:blipFill>
          <p:spPr>
            <a:xfrm>
              <a:off x="-1" y="33774"/>
              <a:ext cx="24486901" cy="1293250"/>
            </a:xfrm>
            <a:prstGeom prst="rect">
              <a:avLst/>
            </a:prstGeom>
            <a:ln w="12700" cap="flat">
              <a:noFill/>
              <a:miter lim="400000"/>
            </a:ln>
            <a:effectLst/>
          </p:spPr>
        </p:pic>
        <p:sp>
          <p:nvSpPr>
            <p:cNvPr id="75" name="矩形"/>
            <p:cNvSpPr/>
            <p:nvPr/>
          </p:nvSpPr>
          <p:spPr>
            <a:xfrm>
              <a:off x="8036" y="-1"/>
              <a:ext cx="24486901" cy="1322890"/>
            </a:xfrm>
            <a:prstGeom prst="rect">
              <a:avLst/>
            </a:prstGeom>
            <a:solidFill>
              <a:srgbClr val="33495F">
                <a:alpha val="82867"/>
              </a:srgbClr>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grpSp>
      <p:sp>
        <p:nvSpPr>
          <p:cNvPr id="77" name="标题文本"/>
          <p:cNvSpPr txBox="1"/>
          <p:nvPr>
            <p:ph type="title"/>
          </p:nvPr>
        </p:nvSpPr>
        <p:spPr>
          <a:xfrm>
            <a:off x="421060" y="177065"/>
            <a:ext cx="12801601" cy="1397001"/>
          </a:xfrm>
          <a:prstGeom prst="rect">
            <a:avLst/>
          </a:prstGeom>
        </p:spPr>
        <p:txBody>
          <a:bodyPr lIns="121918" tIns="121918" rIns="121918" bIns="121918" anchor="t"/>
          <a:lstStyle>
            <a:lvl1pPr defTabSz="457200">
              <a:defRPr>
                <a:uFill>
                  <a:solidFill>
                    <a:srgbClr val="595959"/>
                  </a:solidFill>
                </a:uFill>
                <a:latin typeface="Roboto condensed"/>
                <a:ea typeface="Roboto condensed"/>
                <a:cs typeface="Roboto condensed"/>
                <a:sym typeface="Roboto condensed"/>
              </a:defRPr>
            </a:lvl1pPr>
          </a:lstStyle>
          <a:p>
            <a:pPr/>
            <a:r>
              <a:t>标题文本</a:t>
            </a:r>
          </a:p>
        </p:txBody>
      </p:sp>
      <p:sp>
        <p:nvSpPr>
          <p:cNvPr id="78" name="幻灯片编号"/>
          <p:cNvSpPr txBox="1"/>
          <p:nvPr>
            <p:ph type="sldNum" sz="quarter" idx="2"/>
          </p:nvPr>
        </p:nvSpPr>
        <p:spPr>
          <a:xfrm>
            <a:off x="23410448" y="419100"/>
            <a:ext cx="408237" cy="431801"/>
          </a:xfrm>
          <a:prstGeom prst="rect">
            <a:avLst/>
          </a:prstGeom>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目录-有章节标题">
    <p:spTree>
      <p:nvGrpSpPr>
        <p:cNvPr id="1" name=""/>
        <p:cNvGrpSpPr/>
        <p:nvPr/>
      </p:nvGrpSpPr>
      <p:grpSpPr>
        <a:xfrm>
          <a:off x="0" y="0"/>
          <a:ext cx="0" cy="0"/>
          <a:chOff x="0" y="0"/>
          <a:chExt cx="0" cy="0"/>
        </a:xfrm>
      </p:grpSpPr>
      <p:grpSp>
        <p:nvGrpSpPr>
          <p:cNvPr id="87" name="成组"/>
          <p:cNvGrpSpPr/>
          <p:nvPr/>
        </p:nvGrpSpPr>
        <p:grpSpPr>
          <a:xfrm>
            <a:off x="-59985" y="-82148"/>
            <a:ext cx="15084338" cy="13852805"/>
            <a:chOff x="0" y="0"/>
            <a:chExt cx="15084336" cy="13852804"/>
          </a:xfrm>
        </p:grpSpPr>
        <p:pic>
          <p:nvPicPr>
            <p:cNvPr id="85" name="image7.jpeg" descr="image7.jpeg"/>
            <p:cNvPicPr>
              <a:picLocks noChangeAspect="1"/>
            </p:cNvPicPr>
            <p:nvPr/>
          </p:nvPicPr>
          <p:blipFill>
            <a:blip r:embed="rId2">
              <a:extLst/>
            </a:blip>
            <a:srcRect l="51346" t="24496" r="298" b="9771"/>
            <a:stretch>
              <a:fillRect/>
            </a:stretch>
          </p:blipFill>
          <p:spPr>
            <a:xfrm>
              <a:off x="10072" y="90825"/>
              <a:ext cx="15064294" cy="13698447"/>
            </a:xfrm>
            <a:prstGeom prst="rect">
              <a:avLst/>
            </a:prstGeom>
            <a:ln w="12700" cap="flat">
              <a:noFill/>
              <a:miter lim="400000"/>
            </a:ln>
            <a:effectLst/>
          </p:spPr>
        </p:pic>
        <p:sp>
          <p:nvSpPr>
            <p:cNvPr id="86" name="矩形"/>
            <p:cNvSpPr/>
            <p:nvPr/>
          </p:nvSpPr>
          <p:spPr>
            <a:xfrm>
              <a:off x="-1" y="0"/>
              <a:ext cx="15084338" cy="13852805"/>
            </a:xfrm>
            <a:prstGeom prst="rect">
              <a:avLst/>
            </a:prstGeom>
            <a:solidFill>
              <a:srgbClr val="33495F">
                <a:alpha val="82867"/>
              </a:srgbClr>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grpSp>
      <p:sp>
        <p:nvSpPr>
          <p:cNvPr id="88" name="标题文本"/>
          <p:cNvSpPr txBox="1"/>
          <p:nvPr>
            <p:ph type="title"/>
          </p:nvPr>
        </p:nvSpPr>
        <p:spPr>
          <a:xfrm>
            <a:off x="15646677" y="5715000"/>
            <a:ext cx="8409895" cy="2286000"/>
          </a:xfrm>
          <a:prstGeom prst="rect">
            <a:avLst/>
          </a:prstGeom>
        </p:spPr>
        <p:txBody>
          <a:bodyPr/>
          <a:lstStyle>
            <a:lvl1pPr algn="ctr">
              <a:defRPr sz="5000">
                <a:solidFill>
                  <a:srgbClr val="53585F"/>
                </a:solidFill>
              </a:defRPr>
            </a:lvl1pPr>
          </a:lstStyle>
          <a:p>
            <a:pPr/>
            <a:r>
              <a:t>标题文本</a:t>
            </a:r>
          </a:p>
        </p:txBody>
      </p:sp>
      <p:sp>
        <p:nvSpPr>
          <p:cNvPr id="89" name="正文级别 1…"/>
          <p:cNvSpPr txBox="1"/>
          <p:nvPr>
            <p:ph type="body" sz="half" idx="1"/>
          </p:nvPr>
        </p:nvSpPr>
        <p:spPr>
          <a:xfrm>
            <a:off x="915481" y="2254250"/>
            <a:ext cx="8774225" cy="92075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正文级别 1</a:t>
            </a:r>
          </a:p>
          <a:p>
            <a:pPr lvl="1"/>
            <a:r>
              <a:t>正文级别 2</a:t>
            </a:r>
          </a:p>
          <a:p>
            <a:pPr lvl="2"/>
            <a:r>
              <a:t>正文级别 3</a:t>
            </a:r>
          </a:p>
          <a:p>
            <a:pPr lvl="3"/>
            <a:r>
              <a:t>正文级别 4</a:t>
            </a:r>
          </a:p>
          <a:p>
            <a:pPr lvl="4"/>
            <a:r>
              <a:t>正文级别 5</a:t>
            </a:r>
          </a:p>
        </p:txBody>
      </p:sp>
      <p:sp>
        <p:nvSpPr>
          <p:cNvPr id="9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结束语">
    <p:spTree>
      <p:nvGrpSpPr>
        <p:cNvPr id="1" name=""/>
        <p:cNvGrpSpPr/>
        <p:nvPr/>
      </p:nvGrpSpPr>
      <p:grpSpPr>
        <a:xfrm>
          <a:off x="0" y="0"/>
          <a:ext cx="0" cy="0"/>
          <a:chOff x="0" y="0"/>
          <a:chExt cx="0" cy="0"/>
        </a:xfrm>
      </p:grpSpPr>
      <p:pic>
        <p:nvPicPr>
          <p:cNvPr id="97" name="image7.jpeg" descr="image7.jpeg"/>
          <p:cNvPicPr>
            <a:picLocks noChangeAspect="1"/>
          </p:cNvPicPr>
          <p:nvPr/>
        </p:nvPicPr>
        <p:blipFill>
          <a:blip r:embed="rId2">
            <a:extLst/>
          </a:blip>
          <a:srcRect l="14838" t="24095" r="6890" b="10088"/>
          <a:stretch>
            <a:fillRect/>
          </a:stretch>
        </p:blipFill>
        <p:spPr>
          <a:xfrm>
            <a:off x="-1" y="1335"/>
            <a:ext cx="24384000" cy="13716003"/>
          </a:xfrm>
          <a:prstGeom prst="rect">
            <a:avLst/>
          </a:prstGeom>
          <a:ln w="12700">
            <a:miter lim="400000"/>
          </a:ln>
        </p:spPr>
      </p:pic>
      <p:sp>
        <p:nvSpPr>
          <p:cNvPr id="98" name="矩形"/>
          <p:cNvSpPr/>
          <p:nvPr/>
        </p:nvSpPr>
        <p:spPr>
          <a:xfrm>
            <a:off x="0" y="-529"/>
            <a:ext cx="24384000" cy="13716002"/>
          </a:xfrm>
          <a:prstGeom prst="rect">
            <a:avLst/>
          </a:prstGeom>
          <a:solidFill>
            <a:srgbClr val="33495F">
              <a:alpha val="82867"/>
            </a:srgbClr>
          </a:solidFill>
          <a:ln w="12700">
            <a:miter lim="400000"/>
          </a:ln>
        </p:spPr>
        <p:txBody>
          <a:bodyPr lIns="50800" tIns="50800" rIns="50800" bIns="50800" anchor="ctr"/>
          <a:lstStyle/>
          <a:p>
            <a:pPr>
              <a:defRPr sz="3200">
                <a:solidFill>
                  <a:srgbClr val="FFFFFF"/>
                </a:solidFill>
              </a:defRPr>
            </a:pPr>
          </a:p>
        </p:txBody>
      </p:sp>
      <p:sp>
        <p:nvSpPr>
          <p:cNvPr id="99" name="标题文本"/>
          <p:cNvSpPr txBox="1"/>
          <p:nvPr>
            <p:ph type="title"/>
          </p:nvPr>
        </p:nvSpPr>
        <p:spPr>
          <a:xfrm>
            <a:off x="2049671" y="5715000"/>
            <a:ext cx="20411652" cy="2286000"/>
          </a:xfrm>
          <a:prstGeom prst="rect">
            <a:avLst/>
          </a:prstGeom>
        </p:spPr>
        <p:txBody>
          <a:bodyPr/>
          <a:lstStyle>
            <a:lvl1pPr algn="ctr">
              <a:defRPr sz="6000"/>
            </a:lvl1pPr>
          </a:lstStyle>
          <a:p>
            <a:pPr/>
            <a:r>
              <a:t>标题文本</a:t>
            </a:r>
          </a:p>
        </p:txBody>
      </p:sp>
      <p:sp>
        <p:nvSpPr>
          <p:cNvPr id="10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2.png" descr="image2.png"/>
          <p:cNvPicPr>
            <a:picLocks noChangeAspect="1"/>
          </p:cNvPicPr>
          <p:nvPr/>
        </p:nvPicPr>
        <p:blipFill>
          <a:blip r:embed="rId2">
            <a:extLst/>
          </a:blip>
          <a:srcRect l="0" t="3804" r="0" b="0"/>
          <a:stretch>
            <a:fillRect/>
          </a:stretch>
        </p:blipFill>
        <p:spPr>
          <a:xfrm>
            <a:off x="0" y="0"/>
            <a:ext cx="24384002" cy="1343848"/>
          </a:xfrm>
          <a:prstGeom prst="rect">
            <a:avLst/>
          </a:prstGeom>
          <a:ln w="12700">
            <a:miter lim="400000"/>
          </a:ln>
        </p:spPr>
      </p:pic>
      <p:sp>
        <p:nvSpPr>
          <p:cNvPr id="3" name="标题文本"/>
          <p:cNvSpPr txBox="1"/>
          <p:nvPr>
            <p:ph type="title"/>
          </p:nvPr>
        </p:nvSpPr>
        <p:spPr>
          <a:xfrm>
            <a:off x="407081" y="-508000"/>
            <a:ext cx="22274703"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4" name="正文级别 1…"/>
          <p:cNvSpPr txBox="1"/>
          <p:nvPr>
            <p:ph type="body" idx="1"/>
          </p:nvPr>
        </p:nvSpPr>
        <p:spPr>
          <a:xfrm>
            <a:off x="1367557" y="3244850"/>
            <a:ext cx="21005802"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5" name="幻灯片编号"/>
          <p:cNvSpPr txBox="1"/>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Helvetica Light"/>
          <a:ea typeface="Helvetica Light"/>
          <a:cs typeface="Helvetica Light"/>
          <a:sym typeface="Helvetica Light"/>
        </a:defRPr>
      </a:lvl1pPr>
      <a:lvl2pPr marL="0" marR="0" indent="0" algn="l" defTabSz="825500" rtl="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Helvetica Light"/>
          <a:ea typeface="Helvetica Light"/>
          <a:cs typeface="Helvetica Light"/>
          <a:sym typeface="Helvetica Light"/>
        </a:defRPr>
      </a:lvl2pPr>
      <a:lvl3pPr marL="0" marR="0" indent="0" algn="l" defTabSz="825500" rtl="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Helvetica Light"/>
          <a:ea typeface="Helvetica Light"/>
          <a:cs typeface="Helvetica Light"/>
          <a:sym typeface="Helvetica Light"/>
        </a:defRPr>
      </a:lvl3pPr>
      <a:lvl4pPr marL="0" marR="0" indent="0" algn="l" defTabSz="825500" rtl="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Helvetica Light"/>
          <a:ea typeface="Helvetica Light"/>
          <a:cs typeface="Helvetica Light"/>
          <a:sym typeface="Helvetica Light"/>
        </a:defRPr>
      </a:lvl4pPr>
      <a:lvl5pPr marL="0" marR="0" indent="0" algn="l" defTabSz="825500" rtl="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Helvetica Light"/>
          <a:ea typeface="Helvetica Light"/>
          <a:cs typeface="Helvetica Light"/>
          <a:sym typeface="Helvetica Light"/>
        </a:defRPr>
      </a:lvl5pPr>
      <a:lvl6pPr marL="0" marR="0" indent="0" algn="l" defTabSz="825500" rtl="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Helvetica Light"/>
          <a:ea typeface="Helvetica Light"/>
          <a:cs typeface="Helvetica Light"/>
          <a:sym typeface="Helvetica Light"/>
        </a:defRPr>
      </a:lvl6pPr>
      <a:lvl7pPr marL="0" marR="0" indent="0" algn="l" defTabSz="825500" rtl="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Helvetica Light"/>
          <a:ea typeface="Helvetica Light"/>
          <a:cs typeface="Helvetica Light"/>
          <a:sym typeface="Helvetica Light"/>
        </a:defRPr>
      </a:lvl7pPr>
      <a:lvl8pPr marL="0" marR="0" indent="0" algn="l" defTabSz="825500" rtl="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Helvetica Light"/>
          <a:ea typeface="Helvetica Light"/>
          <a:cs typeface="Helvetica Light"/>
          <a:sym typeface="Helvetica Light"/>
        </a:defRPr>
      </a:lvl8pPr>
      <a:lvl9pPr marL="0" marR="0" indent="0" algn="l" defTabSz="825500" rtl="0" latinLnBrk="0">
        <a:lnSpc>
          <a:spcPct val="100000"/>
        </a:lnSpc>
        <a:spcBef>
          <a:spcPts val="0"/>
        </a:spcBef>
        <a:spcAft>
          <a:spcPts val="0"/>
        </a:spcAft>
        <a:buClrTx/>
        <a:buSzTx/>
        <a:buFontTx/>
        <a:buNone/>
        <a:tabLst/>
        <a:defRPr b="0" baseline="0" cap="none" i="0" spc="0" strike="noStrike" sz="4800" u="none">
          <a:ln>
            <a:noFill/>
          </a:ln>
          <a:solidFill>
            <a:srgbClr val="FFFFFF"/>
          </a:solidFill>
          <a:uFillTx/>
          <a:latin typeface="Helvetica Light"/>
          <a:ea typeface="Helvetica Light"/>
          <a:cs typeface="Helvetica Light"/>
          <a:sym typeface="Helvetica Light"/>
        </a:defRPr>
      </a:lvl9pPr>
    </p:titleStyle>
    <p:bodyStyle>
      <a:lvl1pPr marL="0" marR="0" indent="0" algn="l" defTabSz="825500" rtl="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Helvetica Light"/>
          <a:ea typeface="Helvetica Light"/>
          <a:cs typeface="Helvetica Light"/>
          <a:sym typeface="Helvetica Light"/>
        </a:defRPr>
      </a:lvl1pPr>
      <a:lvl2pPr marL="0" marR="0" indent="0" algn="l" defTabSz="825500" rtl="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Helvetica Light"/>
          <a:ea typeface="Helvetica Light"/>
          <a:cs typeface="Helvetica Light"/>
          <a:sym typeface="Helvetica Light"/>
        </a:defRPr>
      </a:lvl2pPr>
      <a:lvl3pPr marL="0" marR="0" indent="0" algn="l" defTabSz="825500" rtl="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Helvetica Light"/>
          <a:ea typeface="Helvetica Light"/>
          <a:cs typeface="Helvetica Light"/>
          <a:sym typeface="Helvetica Light"/>
        </a:defRPr>
      </a:lvl3pPr>
      <a:lvl4pPr marL="0" marR="0" indent="0" algn="l" defTabSz="825500" rtl="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Helvetica Light"/>
          <a:ea typeface="Helvetica Light"/>
          <a:cs typeface="Helvetica Light"/>
          <a:sym typeface="Helvetica Light"/>
        </a:defRPr>
      </a:lvl4pPr>
      <a:lvl5pPr marL="0" marR="0" indent="0" algn="l" defTabSz="825500" rtl="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Helvetica Light"/>
          <a:ea typeface="Helvetica Light"/>
          <a:cs typeface="Helvetica Light"/>
          <a:sym typeface="Helvetica Light"/>
        </a:defRPr>
      </a:lvl5pPr>
      <a:lvl6pPr marL="0" marR="0" indent="0" algn="l" defTabSz="825500" rtl="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Helvetica Light"/>
          <a:ea typeface="Helvetica Light"/>
          <a:cs typeface="Helvetica Light"/>
          <a:sym typeface="Helvetica Light"/>
        </a:defRPr>
      </a:lvl6pPr>
      <a:lvl7pPr marL="0" marR="0" indent="0" algn="l" defTabSz="825500" rtl="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Helvetica Light"/>
          <a:ea typeface="Helvetica Light"/>
          <a:cs typeface="Helvetica Light"/>
          <a:sym typeface="Helvetica Light"/>
        </a:defRPr>
      </a:lvl7pPr>
      <a:lvl8pPr marL="0" marR="0" indent="0" algn="l" defTabSz="825500" rtl="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Helvetica Light"/>
          <a:ea typeface="Helvetica Light"/>
          <a:cs typeface="Helvetica Light"/>
          <a:sym typeface="Helvetica Light"/>
        </a:defRPr>
      </a:lvl8pPr>
      <a:lvl9pPr marL="0" marR="0" indent="0" algn="l" defTabSz="825500" rtl="0" latinLnBrk="0">
        <a:lnSpc>
          <a:spcPct val="100000"/>
        </a:lnSpc>
        <a:spcBef>
          <a:spcPts val="5900"/>
        </a:spcBef>
        <a:spcAft>
          <a:spcPts val="0"/>
        </a:spcAft>
        <a:buClrTx/>
        <a:buSzTx/>
        <a:buFontTx/>
        <a:buNone/>
        <a:tabLst/>
        <a:defRPr b="0" baseline="0" cap="none" i="0" spc="0" strike="noStrike" sz="5200" u="none">
          <a:ln>
            <a:noFill/>
          </a:ln>
          <a:solidFill>
            <a:srgbClr val="53585F"/>
          </a:solidFill>
          <a:uFillTx/>
          <a:latin typeface="Helvetica Light"/>
          <a:ea typeface="Helvetica Light"/>
          <a:cs typeface="Helvetica Light"/>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image" Target="../media/image11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image" Target="../media/image124.png"/><Relationship Id="rId9" Type="http://schemas.openxmlformats.org/officeDocument/2006/relationships/image" Target="../media/image125.png"/><Relationship Id="rId10" Type="http://schemas.openxmlformats.org/officeDocument/2006/relationships/image" Target="../media/image126.png"/><Relationship Id="rId11" Type="http://schemas.openxmlformats.org/officeDocument/2006/relationships/image" Target="../media/image127.png"/><Relationship Id="rId12" Type="http://schemas.openxmlformats.org/officeDocument/2006/relationships/image" Target="../media/image128.png"/><Relationship Id="rId13" Type="http://schemas.openxmlformats.org/officeDocument/2006/relationships/image" Target="../media/image12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0.png"/><Relationship Id="rId3" Type="http://schemas.openxmlformats.org/officeDocument/2006/relationships/image" Target="../media/image13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4.png"/><Relationship Id="rId3" Type="http://schemas.openxmlformats.org/officeDocument/2006/relationships/image" Target="../media/image13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8.png"/><Relationship Id="rId3" Type="http://schemas.openxmlformats.org/officeDocument/2006/relationships/image" Target="../media/image12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4.png"/><Relationship Id="rId3" Type="http://schemas.openxmlformats.org/officeDocument/2006/relationships/image" Target="../media/image7.tif"/><Relationship Id="rId4" Type="http://schemas.openxmlformats.org/officeDocument/2006/relationships/image" Target="../media/image13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4.jpeg"/><Relationship Id="rId4" Type="http://schemas.openxmlformats.org/officeDocument/2006/relationships/image" Target="../media/image9.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5.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6.png"/><Relationship Id="rId3" Type="http://schemas.openxmlformats.org/officeDocument/2006/relationships/image" Target="../media/image13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image" Target="../media/image8.tif"/><Relationship Id="rId10" Type="http://schemas.openxmlformats.org/officeDocument/2006/relationships/image" Target="../media/image9.tif"/><Relationship Id="rId11" Type="http://schemas.openxmlformats.org/officeDocument/2006/relationships/image" Target="../media/image145.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6.png"/><Relationship Id="rId3" Type="http://schemas.openxmlformats.org/officeDocument/2006/relationships/image" Target="../media/image147.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0" Type="http://schemas.openxmlformats.org/officeDocument/2006/relationships/image" Target="../media/image155.png"/><Relationship Id="rId11" Type="http://schemas.openxmlformats.org/officeDocument/2006/relationships/image" Target="../media/image156.png"/><Relationship Id="rId12" Type="http://schemas.openxmlformats.org/officeDocument/2006/relationships/image" Target="../media/image157.png"/><Relationship Id="rId13" Type="http://schemas.openxmlformats.org/officeDocument/2006/relationships/image" Target="../media/image158.png"/><Relationship Id="rId14" Type="http://schemas.openxmlformats.org/officeDocument/2006/relationships/image" Target="../media/image159.png"/><Relationship Id="rId15" Type="http://schemas.openxmlformats.org/officeDocument/2006/relationships/image" Target="../media/image160.png"/><Relationship Id="rId16" Type="http://schemas.openxmlformats.org/officeDocument/2006/relationships/image" Target="../media/image14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4.png"/><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image" Target="../media/image13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3.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6.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7.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68.png"/><Relationship Id="rId6" Type="http://schemas.openxmlformats.org/officeDocument/2006/relationships/image" Target="../media/image169.png"/><Relationship Id="rId7" Type="http://schemas.openxmlformats.org/officeDocument/2006/relationships/image" Target="../media/image152.png"/><Relationship Id="rId8" Type="http://schemas.openxmlformats.org/officeDocument/2006/relationships/image" Target="../media/image170.png"/><Relationship Id="rId9" Type="http://schemas.openxmlformats.org/officeDocument/2006/relationships/image" Target="../media/image153.png"/><Relationship Id="rId10" Type="http://schemas.openxmlformats.org/officeDocument/2006/relationships/image" Target="../media/image171.png"/><Relationship Id="rId11" Type="http://schemas.openxmlformats.org/officeDocument/2006/relationships/image" Target="../media/image172.png"/><Relationship Id="rId12" Type="http://schemas.openxmlformats.org/officeDocument/2006/relationships/image" Target="../media/image173.png"/><Relationship Id="rId13" Type="http://schemas.openxmlformats.org/officeDocument/2006/relationships/image" Target="../media/image156.png"/><Relationship Id="rId14" Type="http://schemas.openxmlformats.org/officeDocument/2006/relationships/image" Target="../media/image157.png"/><Relationship Id="rId15" Type="http://schemas.openxmlformats.org/officeDocument/2006/relationships/image" Target="../media/image158.png"/><Relationship Id="rId16" Type="http://schemas.openxmlformats.org/officeDocument/2006/relationships/image" Target="../media/image174.png"/><Relationship Id="rId17" Type="http://schemas.openxmlformats.org/officeDocument/2006/relationships/image" Target="../media/image160.png"/><Relationship Id="rId18" Type="http://schemas.openxmlformats.org/officeDocument/2006/relationships/image" Target="../media/image175.png"/><Relationship Id="rId19" Type="http://schemas.openxmlformats.org/officeDocument/2006/relationships/image" Target="../media/image176.png"/><Relationship Id="rId20" Type="http://schemas.openxmlformats.org/officeDocument/2006/relationships/image" Target="../media/image177.png"/><Relationship Id="rId21" Type="http://schemas.openxmlformats.org/officeDocument/2006/relationships/image" Target="../media/image12.tif"/><Relationship Id="rId22" Type="http://schemas.openxmlformats.org/officeDocument/2006/relationships/image" Target="../media/image13.tif"/><Relationship Id="rId23" Type="http://schemas.openxmlformats.org/officeDocument/2006/relationships/image" Target="../media/image178.png"/><Relationship Id="rId24" Type="http://schemas.openxmlformats.org/officeDocument/2006/relationships/image" Target="../media/image179.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1.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tif"/></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6.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7.png"/><Relationship Id="rId3" Type="http://schemas.openxmlformats.org/officeDocument/2006/relationships/image" Target="../media/image15.tif"/></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tif"/></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tif"/></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8.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9.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2.png"/><Relationship Id="rId20" Type="http://schemas.openxmlformats.org/officeDocument/2006/relationships/image" Target="../media/image33.png"/><Relationship Id="rId21" Type="http://schemas.openxmlformats.org/officeDocument/2006/relationships/image" Target="../media/image2.tif"/><Relationship Id="rId22" Type="http://schemas.openxmlformats.org/officeDocument/2006/relationships/image" Target="../media/image34.png"/><Relationship Id="rId23" Type="http://schemas.openxmlformats.org/officeDocument/2006/relationships/image" Target="../media/image35.png"/><Relationship Id="rId24" Type="http://schemas.openxmlformats.org/officeDocument/2006/relationships/image" Target="../media/image36.png"/><Relationship Id="rId25" Type="http://schemas.openxmlformats.org/officeDocument/2006/relationships/image" Target="../media/image37.png"/><Relationship Id="rId26" Type="http://schemas.openxmlformats.org/officeDocument/2006/relationships/image" Target="../media/image38.png"/><Relationship Id="rId27" Type="http://schemas.openxmlformats.org/officeDocument/2006/relationships/image" Target="../media/image39.png"/><Relationship Id="rId28" Type="http://schemas.openxmlformats.org/officeDocument/2006/relationships/image" Target="../media/image40.png"/><Relationship Id="rId29" Type="http://schemas.openxmlformats.org/officeDocument/2006/relationships/image" Target="../media/image41.png"/><Relationship Id="rId30" Type="http://schemas.openxmlformats.org/officeDocument/2006/relationships/image" Target="../media/image42.png"/><Relationship Id="rId31" Type="http://schemas.openxmlformats.org/officeDocument/2006/relationships/image" Target="../media/image43.png"/><Relationship Id="rId32" Type="http://schemas.openxmlformats.org/officeDocument/2006/relationships/image" Target="../media/image44.png"/><Relationship Id="rId33" Type="http://schemas.openxmlformats.org/officeDocument/2006/relationships/image" Target="../media/image45.png"/><Relationship Id="rId34" Type="http://schemas.openxmlformats.org/officeDocument/2006/relationships/image" Target="../media/image46.png"/><Relationship Id="rId35" Type="http://schemas.openxmlformats.org/officeDocument/2006/relationships/image" Target="../media/image47.png"/><Relationship Id="rId36" Type="http://schemas.openxmlformats.org/officeDocument/2006/relationships/image" Target="../media/image48.png"/><Relationship Id="rId37" Type="http://schemas.openxmlformats.org/officeDocument/2006/relationships/image" Target="../media/image49.png"/><Relationship Id="rId38" Type="http://schemas.openxmlformats.org/officeDocument/2006/relationships/image" Target="../media/image50.png"/><Relationship Id="rId39" Type="http://schemas.openxmlformats.org/officeDocument/2006/relationships/image" Target="../media/image51.png"/><Relationship Id="rId40" Type="http://schemas.openxmlformats.org/officeDocument/2006/relationships/image" Target="../media/image52.png"/><Relationship Id="rId41" Type="http://schemas.openxmlformats.org/officeDocument/2006/relationships/image" Target="../media/image53.png"/><Relationship Id="rId42" Type="http://schemas.openxmlformats.org/officeDocument/2006/relationships/image" Target="../media/image54.png"/><Relationship Id="rId43" Type="http://schemas.openxmlformats.org/officeDocument/2006/relationships/image" Target="../media/image55.png"/><Relationship Id="rId44" Type="http://schemas.openxmlformats.org/officeDocument/2006/relationships/image" Target="../media/image3.tif"/><Relationship Id="rId45" Type="http://schemas.openxmlformats.org/officeDocument/2006/relationships/image" Target="../media/image56.png"/><Relationship Id="rId46" Type="http://schemas.openxmlformats.org/officeDocument/2006/relationships/image" Target="../media/image57.png"/><Relationship Id="rId47" Type="http://schemas.openxmlformats.org/officeDocument/2006/relationships/image" Target="../media/image58.png"/><Relationship Id="rId48" Type="http://schemas.openxmlformats.org/officeDocument/2006/relationships/image" Target="../media/image59.png"/><Relationship Id="rId49" Type="http://schemas.openxmlformats.org/officeDocument/2006/relationships/image" Target="../media/image60.png"/><Relationship Id="rId50" Type="http://schemas.openxmlformats.org/officeDocument/2006/relationships/image" Target="../media/image61.png"/><Relationship Id="rId51" Type="http://schemas.openxmlformats.org/officeDocument/2006/relationships/image" Target="../media/image62.png"/><Relationship Id="rId52" Type="http://schemas.openxmlformats.org/officeDocument/2006/relationships/image" Target="../media/image63.png"/><Relationship Id="rId53" Type="http://schemas.openxmlformats.org/officeDocument/2006/relationships/image" Target="../media/image64.png"/><Relationship Id="rId54" Type="http://schemas.openxmlformats.org/officeDocument/2006/relationships/image" Target="../media/image65.png"/><Relationship Id="rId55" Type="http://schemas.openxmlformats.org/officeDocument/2006/relationships/image" Target="../media/image66.png"/><Relationship Id="rId56" Type="http://schemas.openxmlformats.org/officeDocument/2006/relationships/image" Target="../media/image67.png"/><Relationship Id="rId57" Type="http://schemas.openxmlformats.org/officeDocument/2006/relationships/image" Target="../media/image68.png"/><Relationship Id="rId58" Type="http://schemas.openxmlformats.org/officeDocument/2006/relationships/image" Target="../media/image69.png"/><Relationship Id="rId59" Type="http://schemas.openxmlformats.org/officeDocument/2006/relationships/image" Target="../media/image70.png"/><Relationship Id="rId60" Type="http://schemas.openxmlformats.org/officeDocument/2006/relationships/image" Target="../media/image71.png"/><Relationship Id="rId61" Type="http://schemas.openxmlformats.org/officeDocument/2006/relationships/image" Target="../media/image72.png"/><Relationship Id="rId62" Type="http://schemas.openxmlformats.org/officeDocument/2006/relationships/image" Target="../media/image73.png"/><Relationship Id="rId63" Type="http://schemas.openxmlformats.org/officeDocument/2006/relationships/image" Target="../media/image74.png"/><Relationship Id="rId64" Type="http://schemas.openxmlformats.org/officeDocument/2006/relationships/image" Target="../media/image75.png"/><Relationship Id="rId65" Type="http://schemas.openxmlformats.org/officeDocument/2006/relationships/image" Target="../media/image76.png"/><Relationship Id="rId66" Type="http://schemas.openxmlformats.org/officeDocument/2006/relationships/image" Target="../media/image77.png"/><Relationship Id="rId67" Type="http://schemas.openxmlformats.org/officeDocument/2006/relationships/image" Target="../media/image78.png"/><Relationship Id="rId68" Type="http://schemas.openxmlformats.org/officeDocument/2006/relationships/image" Target="../media/image79.png"/><Relationship Id="rId69" Type="http://schemas.openxmlformats.org/officeDocument/2006/relationships/image" Target="../media/image80.png"/><Relationship Id="rId70" Type="http://schemas.openxmlformats.org/officeDocument/2006/relationships/image" Target="../media/image81.png"/><Relationship Id="rId71" Type="http://schemas.openxmlformats.org/officeDocument/2006/relationships/image" Target="../media/image82.png"/><Relationship Id="rId72" Type="http://schemas.openxmlformats.org/officeDocument/2006/relationships/image" Target="../media/image83.png"/><Relationship Id="rId73" Type="http://schemas.openxmlformats.org/officeDocument/2006/relationships/image" Target="../media/image84.png"/><Relationship Id="rId74" Type="http://schemas.openxmlformats.org/officeDocument/2006/relationships/image" Target="../media/image85.png"/><Relationship Id="rId75" Type="http://schemas.openxmlformats.org/officeDocument/2006/relationships/image" Target="../media/image86.png"/><Relationship Id="rId76" Type="http://schemas.openxmlformats.org/officeDocument/2006/relationships/image" Target="../media/image87.png"/><Relationship Id="rId77" Type="http://schemas.openxmlformats.org/officeDocument/2006/relationships/image" Target="../media/image88.png"/><Relationship Id="rId78" Type="http://schemas.openxmlformats.org/officeDocument/2006/relationships/image" Target="../media/image89.png"/><Relationship Id="rId79" Type="http://schemas.openxmlformats.org/officeDocument/2006/relationships/image" Target="../media/image90.png"/><Relationship Id="rId80" Type="http://schemas.openxmlformats.org/officeDocument/2006/relationships/image" Target="../media/image91.png"/><Relationship Id="rId81" Type="http://schemas.openxmlformats.org/officeDocument/2006/relationships/image" Target="../media/image92.png"/><Relationship Id="rId82" Type="http://schemas.openxmlformats.org/officeDocument/2006/relationships/image" Target="../media/image93.png"/><Relationship Id="rId83" Type="http://schemas.openxmlformats.org/officeDocument/2006/relationships/image" Target="../media/image94.png"/><Relationship Id="rId84" Type="http://schemas.openxmlformats.org/officeDocument/2006/relationships/image" Target="../media/image95.png"/><Relationship Id="rId85" Type="http://schemas.openxmlformats.org/officeDocument/2006/relationships/image" Target="../media/image96.png"/><Relationship Id="rId86" Type="http://schemas.openxmlformats.org/officeDocument/2006/relationships/image" Target="../media/image97.png"/><Relationship Id="rId87" Type="http://schemas.openxmlformats.org/officeDocument/2006/relationships/image" Target="../media/image98.png"/><Relationship Id="rId88" Type="http://schemas.openxmlformats.org/officeDocument/2006/relationships/image" Target="../media/image99.png"/><Relationship Id="rId89" Type="http://schemas.openxmlformats.org/officeDocument/2006/relationships/image" Target="../media/image100.png"/><Relationship Id="rId90" Type="http://schemas.openxmlformats.org/officeDocument/2006/relationships/image" Target="../media/image101.png"/><Relationship Id="rId91" Type="http://schemas.openxmlformats.org/officeDocument/2006/relationships/image" Target="../media/image102.png"/><Relationship Id="rId92" Type="http://schemas.openxmlformats.org/officeDocument/2006/relationships/image" Target="../media/image103.png"/><Relationship Id="rId93" Type="http://schemas.openxmlformats.org/officeDocument/2006/relationships/image" Target="../media/image104.png"/><Relationship Id="rId94" Type="http://schemas.openxmlformats.org/officeDocument/2006/relationships/image" Target="../media/image105.png"/><Relationship Id="rId95" Type="http://schemas.openxmlformats.org/officeDocument/2006/relationships/image" Target="../media/image106.png"/><Relationship Id="rId96" Type="http://schemas.openxmlformats.org/officeDocument/2006/relationships/image" Target="../media/image107.png"/><Relationship Id="rId97" Type="http://schemas.openxmlformats.org/officeDocument/2006/relationships/image" Target="../media/image108.png"/><Relationship Id="rId98" Type="http://schemas.openxmlformats.org/officeDocument/2006/relationships/image" Target="../media/image109.png"/><Relationship Id="rId99" Type="http://schemas.openxmlformats.org/officeDocument/2006/relationships/image" Target="../media/image4.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NQSky UEM 产品介绍"/>
          <p:cNvSpPr txBox="1"/>
          <p:nvPr>
            <p:ph type="ctrTitle"/>
          </p:nvPr>
        </p:nvSpPr>
        <p:spPr>
          <a:xfrm>
            <a:off x="1582971" y="1437162"/>
            <a:ext cx="12154035" cy="2394654"/>
          </a:xfrm>
          <a:prstGeom prst="rect">
            <a:avLst/>
          </a:prstGeom>
        </p:spPr>
        <p:txBody>
          <a:bodyPr/>
          <a:lstStyle>
            <a:lvl1pPr>
              <a:defRPr>
                <a:latin typeface="+mj-lt"/>
                <a:ea typeface="+mj-ea"/>
                <a:cs typeface="+mj-cs"/>
                <a:sym typeface="Helvetica"/>
              </a:defRPr>
            </a:lvl1pPr>
          </a:lstStyle>
          <a:p>
            <a:pPr/>
            <a:r>
              <a:t>NQSky UEM 产品介绍</a:t>
            </a:r>
          </a:p>
        </p:txBody>
      </p:sp>
      <p:sp>
        <p:nvSpPr>
          <p:cNvPr id="215" name="启迪国信科技有限公司…"/>
          <p:cNvSpPr txBox="1"/>
          <p:nvPr>
            <p:ph type="subTitle" sz="quarter" idx="1"/>
          </p:nvPr>
        </p:nvSpPr>
        <p:spPr>
          <a:xfrm>
            <a:off x="1588235" y="3474129"/>
            <a:ext cx="8006771" cy="2182410"/>
          </a:xfrm>
          <a:prstGeom prst="rect">
            <a:avLst/>
          </a:prstGeom>
        </p:spPr>
        <p:txBody>
          <a:bodyPr/>
          <a:lstStyle/>
          <a:p>
            <a:pPr defTabSz="660400">
              <a:lnSpc>
                <a:spcPct val="150000"/>
              </a:lnSpc>
              <a:defRPr sz="3040">
                <a:latin typeface="+mj-lt"/>
                <a:ea typeface="+mj-ea"/>
                <a:cs typeface="+mj-cs"/>
                <a:sym typeface="Helvetica"/>
              </a:defRPr>
            </a:pPr>
            <a:r>
              <a:t>启迪国信科技有限公司</a:t>
            </a:r>
          </a:p>
          <a:p>
            <a:pPr defTabSz="660400">
              <a:lnSpc>
                <a:spcPct val="150000"/>
              </a:lnSpc>
              <a:defRPr sz="3040">
                <a:latin typeface="+mj-lt"/>
                <a:ea typeface="+mj-ea"/>
                <a:cs typeface="+mj-cs"/>
                <a:sym typeface="Helvetica"/>
              </a:defRPr>
            </a:pPr>
            <a:r>
              <a:t>产品部</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02/NQSky UEM 功能介绍"/>
          <p:cNvSpPr txBox="1"/>
          <p:nvPr/>
        </p:nvSpPr>
        <p:spPr>
          <a:xfrm>
            <a:off x="15040015" y="5903835"/>
            <a:ext cx="8751541"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6000">
                <a:solidFill>
                  <a:schemeClr val="accent1">
                    <a:lumOff val="-7647"/>
                  </a:schemeClr>
                </a:solidFill>
                <a:latin typeface="+mj-lt"/>
                <a:ea typeface="+mj-ea"/>
                <a:cs typeface="+mj-cs"/>
                <a:sym typeface="Helvetica"/>
              </a:defRPr>
            </a:lvl1pPr>
          </a:lstStyle>
          <a:p>
            <a:pPr/>
            <a:r>
              <a:t>02/NQSky UEM 功能介绍</a:t>
            </a:r>
          </a:p>
        </p:txBody>
      </p:sp>
      <p:sp>
        <p:nvSpPr>
          <p:cNvPr id="446" name="01/关于启迪国信…"/>
          <p:cNvSpPr txBox="1"/>
          <p:nvPr>
            <p:ph type="body" sz="half" idx="1"/>
          </p:nvPr>
        </p:nvSpPr>
        <p:spPr>
          <a:xfrm>
            <a:off x="2210705" y="1884284"/>
            <a:ext cx="9610120" cy="9207502"/>
          </a:xfrm>
          <a:prstGeom prst="rect">
            <a:avLst/>
          </a:prstGeom>
        </p:spPr>
        <p:txBody>
          <a:bodyPr/>
          <a:lstStyle/>
          <a:p>
            <a:pPr defTabSz="767715">
              <a:lnSpc>
                <a:spcPct val="150000"/>
              </a:lnSpc>
              <a:spcBef>
                <a:spcPts val="5400"/>
              </a:spcBef>
              <a:defRPr sz="5580">
                <a:solidFill>
                  <a:srgbClr val="DDDDDD"/>
                </a:solidFill>
                <a:latin typeface="+mj-lt"/>
                <a:ea typeface="+mj-ea"/>
                <a:cs typeface="+mj-cs"/>
                <a:sym typeface="Helvetica"/>
              </a:defRPr>
            </a:pPr>
            <a:r>
              <a:t>01/关于启迪国信</a:t>
            </a:r>
          </a:p>
          <a:p>
            <a:pPr defTabSz="767715">
              <a:lnSpc>
                <a:spcPct val="150000"/>
              </a:lnSpc>
              <a:spcBef>
                <a:spcPts val="5400"/>
              </a:spcBef>
              <a:defRPr sz="5580">
                <a:solidFill>
                  <a:srgbClr val="DDDDDD"/>
                </a:solidFill>
                <a:latin typeface="+mj-lt"/>
                <a:ea typeface="+mj-ea"/>
                <a:cs typeface="+mj-cs"/>
                <a:sym typeface="Helvetica"/>
              </a:defRPr>
            </a:pPr>
            <a:r>
              <a:t>02/NQSky UEM 产品功能介绍</a:t>
            </a:r>
          </a:p>
          <a:p>
            <a:pPr defTabSz="767715">
              <a:lnSpc>
                <a:spcPct val="150000"/>
              </a:lnSpc>
              <a:spcBef>
                <a:spcPts val="5400"/>
              </a:spcBef>
              <a:defRPr sz="5580">
                <a:solidFill>
                  <a:srgbClr val="DDDDDD"/>
                </a:solidFill>
                <a:latin typeface="+mj-lt"/>
                <a:ea typeface="+mj-ea"/>
                <a:cs typeface="+mj-cs"/>
                <a:sym typeface="Helvetica"/>
              </a:defRPr>
            </a:pPr>
            <a:r>
              <a:t>03/技术架构及优势亮点</a:t>
            </a:r>
          </a:p>
          <a:p>
            <a:pPr defTabSz="767715">
              <a:lnSpc>
                <a:spcPct val="150000"/>
              </a:lnSpc>
              <a:spcBef>
                <a:spcPts val="5400"/>
              </a:spcBef>
              <a:defRPr sz="5580">
                <a:solidFill>
                  <a:srgbClr val="DDDDDD"/>
                </a:solidFill>
                <a:latin typeface="+mj-lt"/>
                <a:ea typeface="+mj-ea"/>
                <a:cs typeface="+mj-cs"/>
                <a:sym typeface="Helvetica"/>
              </a:defRPr>
            </a:pPr>
            <a:r>
              <a:t>04/典型用户</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449" name="NQSky UEM 功能矩阵"/>
          <p:cNvSpPr txBox="1"/>
          <p:nvPr>
            <p:ph type="title"/>
          </p:nvPr>
        </p:nvSpPr>
        <p:spPr>
          <a:xfrm>
            <a:off x="419100" y="177800"/>
            <a:ext cx="12700000" cy="1270000"/>
          </a:xfrm>
          <a:prstGeom prst="rect">
            <a:avLst/>
          </a:prstGeom>
        </p:spPr>
        <p:txBody>
          <a:bodyPr/>
          <a:lstStyle>
            <a:lvl1pPr>
              <a:defRPr>
                <a:latin typeface="+mj-lt"/>
                <a:ea typeface="+mj-ea"/>
                <a:cs typeface="+mj-cs"/>
                <a:sym typeface="Helvetica"/>
              </a:defRPr>
            </a:lvl1pPr>
          </a:lstStyle>
          <a:p>
            <a:pPr/>
            <a:r>
              <a:t>NQSky UEM 功能矩阵</a:t>
            </a:r>
          </a:p>
        </p:txBody>
      </p:sp>
      <p:grpSp>
        <p:nvGrpSpPr>
          <p:cNvPr id="558" name="成组"/>
          <p:cNvGrpSpPr/>
          <p:nvPr/>
        </p:nvGrpSpPr>
        <p:grpSpPr>
          <a:xfrm>
            <a:off x="2371658" y="1870188"/>
            <a:ext cx="19640684" cy="11122373"/>
            <a:chOff x="0" y="0"/>
            <a:chExt cx="19640682" cy="11122371"/>
          </a:xfrm>
        </p:grpSpPr>
        <p:grpSp>
          <p:nvGrpSpPr>
            <p:cNvPr id="452" name="成组"/>
            <p:cNvGrpSpPr/>
            <p:nvPr/>
          </p:nvGrpSpPr>
          <p:grpSpPr>
            <a:xfrm>
              <a:off x="0" y="6446711"/>
              <a:ext cx="3004744" cy="1417691"/>
              <a:chOff x="0" y="0"/>
              <a:chExt cx="3004743" cy="1417690"/>
            </a:xfrm>
          </p:grpSpPr>
          <p:sp>
            <p:nvSpPr>
              <p:cNvPr id="450" name="圆角矩形"/>
              <p:cNvSpPr/>
              <p:nvPr/>
            </p:nvSpPr>
            <p:spPr>
              <a:xfrm>
                <a:off x="0" y="0"/>
                <a:ext cx="3004744" cy="1417691"/>
              </a:xfrm>
              <a:prstGeom prst="roundRect">
                <a:avLst>
                  <a:gd name="adj" fmla="val 3410"/>
                </a:avLst>
              </a:prstGeom>
              <a:solidFill>
                <a:schemeClr val="accent1">
                  <a:alpha val="19846"/>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51" name="标签管理"/>
              <p:cNvSpPr txBox="1"/>
              <p:nvPr/>
            </p:nvSpPr>
            <p:spPr>
              <a:xfrm>
                <a:off x="611973" y="425536"/>
                <a:ext cx="1780796"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标签管理</a:t>
                </a:r>
              </a:p>
            </p:txBody>
          </p:sp>
        </p:grpSp>
        <p:grpSp>
          <p:nvGrpSpPr>
            <p:cNvPr id="455" name="成组"/>
            <p:cNvGrpSpPr/>
            <p:nvPr/>
          </p:nvGrpSpPr>
          <p:grpSpPr>
            <a:xfrm>
              <a:off x="0" y="8062227"/>
              <a:ext cx="3004744" cy="1417691"/>
              <a:chOff x="0" y="0"/>
              <a:chExt cx="3004743" cy="1417690"/>
            </a:xfrm>
          </p:grpSpPr>
          <p:sp>
            <p:nvSpPr>
              <p:cNvPr id="453" name="圆角矩形"/>
              <p:cNvSpPr/>
              <p:nvPr/>
            </p:nvSpPr>
            <p:spPr>
              <a:xfrm>
                <a:off x="0" y="0"/>
                <a:ext cx="3004744" cy="1417691"/>
              </a:xfrm>
              <a:prstGeom prst="roundRect">
                <a:avLst>
                  <a:gd name="adj" fmla="val 3410"/>
                </a:avLst>
              </a:prstGeom>
              <a:solidFill>
                <a:schemeClr val="accent1">
                  <a:alpha val="19846"/>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54" name="单点登录"/>
              <p:cNvSpPr txBox="1"/>
              <p:nvPr/>
            </p:nvSpPr>
            <p:spPr>
              <a:xfrm>
                <a:off x="203501" y="425536"/>
                <a:ext cx="2597741" cy="566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单点登录</a:t>
                </a:r>
              </a:p>
            </p:txBody>
          </p:sp>
        </p:grpSp>
        <p:grpSp>
          <p:nvGrpSpPr>
            <p:cNvPr id="458" name="成组"/>
            <p:cNvGrpSpPr/>
            <p:nvPr/>
          </p:nvGrpSpPr>
          <p:grpSpPr>
            <a:xfrm>
              <a:off x="0" y="9670104"/>
              <a:ext cx="3004744" cy="1417691"/>
              <a:chOff x="0" y="0"/>
              <a:chExt cx="3004743" cy="1417690"/>
            </a:xfrm>
          </p:grpSpPr>
          <p:sp>
            <p:nvSpPr>
              <p:cNvPr id="456" name="圆角矩形"/>
              <p:cNvSpPr/>
              <p:nvPr/>
            </p:nvSpPr>
            <p:spPr>
              <a:xfrm>
                <a:off x="0" y="0"/>
                <a:ext cx="3004744" cy="1417691"/>
              </a:xfrm>
              <a:prstGeom prst="roundRect">
                <a:avLst>
                  <a:gd name="adj" fmla="val 3410"/>
                </a:avLst>
              </a:prstGeom>
              <a:solidFill>
                <a:schemeClr val="accent1">
                  <a:alpha val="19846"/>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57" name="扩展字段"/>
              <p:cNvSpPr txBox="1"/>
              <p:nvPr/>
            </p:nvSpPr>
            <p:spPr>
              <a:xfrm>
                <a:off x="64442" y="425536"/>
                <a:ext cx="2875860"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扩展字段</a:t>
                </a:r>
              </a:p>
            </p:txBody>
          </p:sp>
        </p:grpSp>
        <p:grpSp>
          <p:nvGrpSpPr>
            <p:cNvPr id="461" name="成组"/>
            <p:cNvGrpSpPr/>
            <p:nvPr/>
          </p:nvGrpSpPr>
          <p:grpSpPr>
            <a:xfrm>
              <a:off x="0" y="3279878"/>
              <a:ext cx="3004744" cy="1417691"/>
              <a:chOff x="0" y="0"/>
              <a:chExt cx="3004743" cy="1417690"/>
            </a:xfrm>
          </p:grpSpPr>
          <p:sp>
            <p:nvSpPr>
              <p:cNvPr id="459" name="圆角矩形"/>
              <p:cNvSpPr/>
              <p:nvPr/>
            </p:nvSpPr>
            <p:spPr>
              <a:xfrm>
                <a:off x="0" y="0"/>
                <a:ext cx="3004744" cy="1417691"/>
              </a:xfrm>
              <a:prstGeom prst="roundRect">
                <a:avLst>
                  <a:gd name="adj" fmla="val 3410"/>
                </a:avLst>
              </a:prstGeom>
              <a:solidFill>
                <a:schemeClr val="accent1">
                  <a:alpha val="19846"/>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60" name="用户管理"/>
              <p:cNvSpPr txBox="1"/>
              <p:nvPr/>
            </p:nvSpPr>
            <p:spPr>
              <a:xfrm>
                <a:off x="611973" y="425536"/>
                <a:ext cx="1780796"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用户管理</a:t>
                </a:r>
              </a:p>
            </p:txBody>
          </p:sp>
        </p:grpSp>
        <p:grpSp>
          <p:nvGrpSpPr>
            <p:cNvPr id="464" name="成组"/>
            <p:cNvGrpSpPr/>
            <p:nvPr/>
          </p:nvGrpSpPr>
          <p:grpSpPr>
            <a:xfrm>
              <a:off x="0" y="4852341"/>
              <a:ext cx="3004744" cy="1417691"/>
              <a:chOff x="0" y="0"/>
              <a:chExt cx="3004743" cy="1417690"/>
            </a:xfrm>
          </p:grpSpPr>
          <p:sp>
            <p:nvSpPr>
              <p:cNvPr id="462" name="圆角矩形"/>
              <p:cNvSpPr/>
              <p:nvPr/>
            </p:nvSpPr>
            <p:spPr>
              <a:xfrm>
                <a:off x="0" y="0"/>
                <a:ext cx="3004744" cy="1417691"/>
              </a:xfrm>
              <a:prstGeom prst="roundRect">
                <a:avLst>
                  <a:gd name="adj" fmla="val 3410"/>
                </a:avLst>
              </a:prstGeom>
              <a:solidFill>
                <a:schemeClr val="accent1">
                  <a:alpha val="19846"/>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63" name="权限配置"/>
              <p:cNvSpPr txBox="1"/>
              <p:nvPr/>
            </p:nvSpPr>
            <p:spPr>
              <a:xfrm>
                <a:off x="611973" y="425536"/>
                <a:ext cx="1780796"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权限配置</a:t>
                </a:r>
              </a:p>
            </p:txBody>
          </p:sp>
        </p:grpSp>
        <p:grpSp>
          <p:nvGrpSpPr>
            <p:cNvPr id="467" name="成组"/>
            <p:cNvGrpSpPr/>
            <p:nvPr/>
          </p:nvGrpSpPr>
          <p:grpSpPr>
            <a:xfrm>
              <a:off x="16565584" y="9671487"/>
              <a:ext cx="3075099" cy="1450885"/>
              <a:chOff x="0" y="0"/>
              <a:chExt cx="3075098" cy="1450884"/>
            </a:xfrm>
          </p:grpSpPr>
          <p:sp>
            <p:nvSpPr>
              <p:cNvPr id="465" name="圆角矩形"/>
              <p:cNvSpPr/>
              <p:nvPr/>
            </p:nvSpPr>
            <p:spPr>
              <a:xfrm>
                <a:off x="0" y="0"/>
                <a:ext cx="3075099" cy="1450885"/>
              </a:xfrm>
              <a:prstGeom prst="roundRect">
                <a:avLst>
                  <a:gd name="adj" fmla="val 3410"/>
                </a:avLst>
              </a:prstGeom>
              <a:solidFill>
                <a:schemeClr val="accent6">
                  <a:satOff val="-10694"/>
                  <a:lumOff val="14313"/>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66" name="SDK集成"/>
              <p:cNvSpPr txBox="1"/>
              <p:nvPr/>
            </p:nvSpPr>
            <p:spPr>
              <a:xfrm>
                <a:off x="347329" y="334980"/>
                <a:ext cx="2380440" cy="780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mj-lt"/>
                    <a:ea typeface="+mj-ea"/>
                    <a:cs typeface="+mj-cs"/>
                    <a:sym typeface="Helvetica"/>
                  </a:defRPr>
                </a:lvl1pPr>
              </a:lstStyle>
              <a:p>
                <a:pPr/>
                <a:r>
                  <a:t>SDK集成</a:t>
                </a:r>
              </a:p>
            </p:txBody>
          </p:sp>
        </p:grpSp>
        <p:grpSp>
          <p:nvGrpSpPr>
            <p:cNvPr id="470" name="成组"/>
            <p:cNvGrpSpPr/>
            <p:nvPr/>
          </p:nvGrpSpPr>
          <p:grpSpPr>
            <a:xfrm>
              <a:off x="3309203" y="1787"/>
              <a:ext cx="3009901" cy="2774002"/>
              <a:chOff x="0" y="0"/>
              <a:chExt cx="3009900" cy="2774001"/>
            </a:xfrm>
          </p:grpSpPr>
          <p:sp>
            <p:nvSpPr>
              <p:cNvPr id="468" name="圆角矩形"/>
              <p:cNvSpPr/>
              <p:nvPr/>
            </p:nvSpPr>
            <p:spPr>
              <a:xfrm>
                <a:off x="0" y="0"/>
                <a:ext cx="3009900" cy="2774002"/>
              </a:xfrm>
              <a:prstGeom prst="roundRect">
                <a:avLst>
                  <a:gd name="adj" fmla="val 3093"/>
                </a:avLst>
              </a:prstGeom>
              <a:solidFill>
                <a:schemeClr val="accent2">
                  <a:satOff val="-55555"/>
                  <a:lumOff val="18333"/>
                </a:schemeClr>
              </a:solidFill>
              <a:ln w="12700" cap="flat">
                <a:noFill/>
                <a:miter lim="400000"/>
              </a:ln>
              <a:effectLst/>
            </p:spPr>
            <p:txBody>
              <a:bodyPr wrap="square" lIns="121919" tIns="121919" rIns="121919" bIns="121919" numCol="1" anchor="ctr">
                <a:noAutofit/>
              </a:bodyPr>
              <a:lstStyle/>
              <a:p>
                <a:pPr defTabSz="1219200">
                  <a:defRPr sz="4800">
                    <a:uFill>
                      <a:solidFill>
                        <a:srgbClr val="000000"/>
                      </a:solidFill>
                    </a:uFill>
                    <a:latin typeface="Calibri"/>
                    <a:ea typeface="Calibri"/>
                    <a:cs typeface="Calibri"/>
                    <a:sym typeface="Calibri"/>
                  </a:defRPr>
                </a:pPr>
              </a:p>
            </p:txBody>
          </p:sp>
          <p:sp>
            <p:nvSpPr>
              <p:cNvPr id="469" name="设备管理…"/>
              <p:cNvSpPr txBox="1"/>
              <p:nvPr/>
            </p:nvSpPr>
            <p:spPr>
              <a:xfrm>
                <a:off x="279400" y="420888"/>
                <a:ext cx="2412827" cy="19322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设备管理</a:t>
                </a:r>
              </a:p>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MDM</a:t>
                </a:r>
              </a:p>
            </p:txBody>
          </p:sp>
        </p:grpSp>
        <p:grpSp>
          <p:nvGrpSpPr>
            <p:cNvPr id="473" name="成组"/>
            <p:cNvGrpSpPr/>
            <p:nvPr/>
          </p:nvGrpSpPr>
          <p:grpSpPr>
            <a:xfrm>
              <a:off x="3335056" y="3290859"/>
              <a:ext cx="2958195" cy="1395728"/>
              <a:chOff x="0" y="0"/>
              <a:chExt cx="2958193" cy="1395726"/>
            </a:xfrm>
          </p:grpSpPr>
          <p:sp>
            <p:nvSpPr>
              <p:cNvPr id="471" name="圆角矩形"/>
              <p:cNvSpPr/>
              <p:nvPr/>
            </p:nvSpPr>
            <p:spPr>
              <a:xfrm>
                <a:off x="0" y="0"/>
                <a:ext cx="2958194" cy="1395727"/>
              </a:xfrm>
              <a:prstGeom prst="roundRect">
                <a:avLst>
                  <a:gd name="adj" fmla="val 3410"/>
                </a:avLst>
              </a:prstGeom>
              <a:solidFill>
                <a:schemeClr val="accent2">
                  <a:satOff val="-55555"/>
                  <a:lumOff val="18333"/>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72" name="资产管理"/>
              <p:cNvSpPr txBox="1"/>
              <p:nvPr/>
            </p:nvSpPr>
            <p:spPr>
              <a:xfrm>
                <a:off x="403678" y="418944"/>
                <a:ext cx="2150837" cy="557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资产管理</a:t>
                </a:r>
              </a:p>
            </p:txBody>
          </p:sp>
        </p:grpSp>
        <p:grpSp>
          <p:nvGrpSpPr>
            <p:cNvPr id="476" name="成组"/>
            <p:cNvGrpSpPr/>
            <p:nvPr/>
          </p:nvGrpSpPr>
          <p:grpSpPr>
            <a:xfrm>
              <a:off x="3288507" y="4852341"/>
              <a:ext cx="3004744" cy="1417691"/>
              <a:chOff x="0" y="0"/>
              <a:chExt cx="3004743" cy="1417690"/>
            </a:xfrm>
          </p:grpSpPr>
          <p:sp>
            <p:nvSpPr>
              <p:cNvPr id="474" name="圆角矩形"/>
              <p:cNvSpPr/>
              <p:nvPr/>
            </p:nvSpPr>
            <p:spPr>
              <a:xfrm>
                <a:off x="0" y="0"/>
                <a:ext cx="3004744" cy="1417691"/>
              </a:xfrm>
              <a:prstGeom prst="roundRect">
                <a:avLst>
                  <a:gd name="adj" fmla="val 3410"/>
                </a:avLst>
              </a:prstGeom>
              <a:solidFill>
                <a:schemeClr val="accent2">
                  <a:satOff val="-55555"/>
                  <a:lumOff val="18333"/>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75" name="策略管控"/>
              <p:cNvSpPr txBox="1"/>
              <p:nvPr/>
            </p:nvSpPr>
            <p:spPr>
              <a:xfrm>
                <a:off x="339376" y="425536"/>
                <a:ext cx="2325991"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策略管控</a:t>
                </a:r>
              </a:p>
            </p:txBody>
          </p:sp>
        </p:grpSp>
        <p:grpSp>
          <p:nvGrpSpPr>
            <p:cNvPr id="479" name="成组"/>
            <p:cNvGrpSpPr/>
            <p:nvPr/>
          </p:nvGrpSpPr>
          <p:grpSpPr>
            <a:xfrm>
              <a:off x="3288507" y="6446711"/>
              <a:ext cx="3004744" cy="1417691"/>
              <a:chOff x="0" y="0"/>
              <a:chExt cx="3004743" cy="1417690"/>
            </a:xfrm>
          </p:grpSpPr>
          <p:sp>
            <p:nvSpPr>
              <p:cNvPr id="477" name="圆角矩形"/>
              <p:cNvSpPr/>
              <p:nvPr/>
            </p:nvSpPr>
            <p:spPr>
              <a:xfrm>
                <a:off x="0" y="0"/>
                <a:ext cx="3004744" cy="1417691"/>
              </a:xfrm>
              <a:prstGeom prst="roundRect">
                <a:avLst>
                  <a:gd name="adj" fmla="val 3410"/>
                </a:avLst>
              </a:prstGeom>
              <a:solidFill>
                <a:schemeClr val="accent2">
                  <a:satOff val="-55555"/>
                  <a:lumOff val="18333"/>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78" name="远程控制"/>
              <p:cNvSpPr txBox="1"/>
              <p:nvPr/>
            </p:nvSpPr>
            <p:spPr>
              <a:xfrm>
                <a:off x="199705" y="425536"/>
                <a:ext cx="2605333"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远程控制</a:t>
                </a:r>
              </a:p>
            </p:txBody>
          </p:sp>
        </p:grpSp>
        <p:grpSp>
          <p:nvGrpSpPr>
            <p:cNvPr id="482" name="成组"/>
            <p:cNvGrpSpPr/>
            <p:nvPr/>
          </p:nvGrpSpPr>
          <p:grpSpPr>
            <a:xfrm>
              <a:off x="3275707" y="8041116"/>
              <a:ext cx="3004745" cy="1417691"/>
              <a:chOff x="0" y="0"/>
              <a:chExt cx="3004743" cy="1417690"/>
            </a:xfrm>
          </p:grpSpPr>
          <p:sp>
            <p:nvSpPr>
              <p:cNvPr id="480" name="圆角矩形"/>
              <p:cNvSpPr/>
              <p:nvPr/>
            </p:nvSpPr>
            <p:spPr>
              <a:xfrm>
                <a:off x="0" y="0"/>
                <a:ext cx="3004744" cy="1417691"/>
              </a:xfrm>
              <a:prstGeom prst="roundRect">
                <a:avLst>
                  <a:gd name="adj" fmla="val 3410"/>
                </a:avLst>
              </a:prstGeom>
              <a:solidFill>
                <a:schemeClr val="accent2">
                  <a:satOff val="-55555"/>
                  <a:lumOff val="18333"/>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81" name="双域管理"/>
              <p:cNvSpPr txBox="1"/>
              <p:nvPr/>
            </p:nvSpPr>
            <p:spPr>
              <a:xfrm>
                <a:off x="611973" y="425536"/>
                <a:ext cx="1780796" cy="566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双域管理</a:t>
                </a:r>
              </a:p>
            </p:txBody>
          </p:sp>
        </p:grpSp>
        <p:grpSp>
          <p:nvGrpSpPr>
            <p:cNvPr id="485" name="成组"/>
            <p:cNvGrpSpPr/>
            <p:nvPr/>
          </p:nvGrpSpPr>
          <p:grpSpPr>
            <a:xfrm>
              <a:off x="3288507" y="9670104"/>
              <a:ext cx="3004744" cy="1417691"/>
              <a:chOff x="0" y="0"/>
              <a:chExt cx="3004743" cy="1417690"/>
            </a:xfrm>
          </p:grpSpPr>
          <p:sp>
            <p:nvSpPr>
              <p:cNvPr id="483" name="圆角矩形"/>
              <p:cNvSpPr/>
              <p:nvPr/>
            </p:nvSpPr>
            <p:spPr>
              <a:xfrm>
                <a:off x="0" y="0"/>
                <a:ext cx="3004744" cy="1417691"/>
              </a:xfrm>
              <a:prstGeom prst="roundRect">
                <a:avLst>
                  <a:gd name="adj" fmla="val 3410"/>
                </a:avLst>
              </a:prstGeom>
              <a:solidFill>
                <a:schemeClr val="accent2">
                  <a:satOff val="-55555"/>
                  <a:lumOff val="18333"/>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84" name="生命周期"/>
              <p:cNvSpPr txBox="1"/>
              <p:nvPr/>
            </p:nvSpPr>
            <p:spPr>
              <a:xfrm>
                <a:off x="202649" y="425536"/>
                <a:ext cx="2599445"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生命周期</a:t>
                </a:r>
              </a:p>
            </p:txBody>
          </p:sp>
        </p:grpSp>
        <p:grpSp>
          <p:nvGrpSpPr>
            <p:cNvPr id="488" name="成组"/>
            <p:cNvGrpSpPr/>
            <p:nvPr/>
          </p:nvGrpSpPr>
          <p:grpSpPr>
            <a:xfrm>
              <a:off x="6623564" y="3279878"/>
              <a:ext cx="3004745" cy="1417691"/>
              <a:chOff x="0" y="0"/>
              <a:chExt cx="3004743" cy="1417690"/>
            </a:xfrm>
          </p:grpSpPr>
          <p:sp>
            <p:nvSpPr>
              <p:cNvPr id="486" name="圆角矩形"/>
              <p:cNvSpPr/>
              <p:nvPr/>
            </p:nvSpPr>
            <p:spPr>
              <a:xfrm>
                <a:off x="0" y="0"/>
                <a:ext cx="3004744" cy="1417691"/>
              </a:xfrm>
              <a:prstGeom prst="roundRect">
                <a:avLst>
                  <a:gd name="adj" fmla="val 3410"/>
                </a:avLst>
              </a:prstGeom>
              <a:solidFill>
                <a:schemeClr val="accent3">
                  <a:lumOff val="12500"/>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87" name="应用商店"/>
              <p:cNvSpPr txBox="1"/>
              <p:nvPr/>
            </p:nvSpPr>
            <p:spPr>
              <a:xfrm>
                <a:off x="410031" y="425536"/>
                <a:ext cx="2184682"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应用商店</a:t>
                </a:r>
              </a:p>
            </p:txBody>
          </p:sp>
        </p:grpSp>
        <p:grpSp>
          <p:nvGrpSpPr>
            <p:cNvPr id="491" name="成组"/>
            <p:cNvGrpSpPr/>
            <p:nvPr/>
          </p:nvGrpSpPr>
          <p:grpSpPr>
            <a:xfrm>
              <a:off x="6623564" y="4852341"/>
              <a:ext cx="3004745" cy="1417691"/>
              <a:chOff x="0" y="0"/>
              <a:chExt cx="3004743" cy="1417690"/>
            </a:xfrm>
          </p:grpSpPr>
          <p:sp>
            <p:nvSpPr>
              <p:cNvPr id="489" name="圆角矩形"/>
              <p:cNvSpPr/>
              <p:nvPr/>
            </p:nvSpPr>
            <p:spPr>
              <a:xfrm>
                <a:off x="0" y="0"/>
                <a:ext cx="3004744" cy="1417691"/>
              </a:xfrm>
              <a:prstGeom prst="roundRect">
                <a:avLst>
                  <a:gd name="adj" fmla="val 3410"/>
                </a:avLst>
              </a:prstGeom>
              <a:solidFill>
                <a:schemeClr val="accent3">
                  <a:lumOff val="12500"/>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90" name="应用策略"/>
              <p:cNvSpPr txBox="1"/>
              <p:nvPr/>
            </p:nvSpPr>
            <p:spPr>
              <a:xfrm>
                <a:off x="339376" y="425536"/>
                <a:ext cx="2325991"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应用策略</a:t>
                </a:r>
              </a:p>
            </p:txBody>
          </p:sp>
        </p:grpSp>
        <p:grpSp>
          <p:nvGrpSpPr>
            <p:cNvPr id="494" name="成组"/>
            <p:cNvGrpSpPr/>
            <p:nvPr/>
          </p:nvGrpSpPr>
          <p:grpSpPr>
            <a:xfrm>
              <a:off x="6623564" y="6446711"/>
              <a:ext cx="3004745" cy="1417691"/>
              <a:chOff x="0" y="0"/>
              <a:chExt cx="3004743" cy="1417690"/>
            </a:xfrm>
          </p:grpSpPr>
          <p:sp>
            <p:nvSpPr>
              <p:cNvPr id="492" name="圆角矩形"/>
              <p:cNvSpPr/>
              <p:nvPr/>
            </p:nvSpPr>
            <p:spPr>
              <a:xfrm>
                <a:off x="0" y="0"/>
                <a:ext cx="3004744" cy="1417691"/>
              </a:xfrm>
              <a:prstGeom prst="roundRect">
                <a:avLst>
                  <a:gd name="adj" fmla="val 3410"/>
                </a:avLst>
              </a:prstGeom>
              <a:solidFill>
                <a:schemeClr val="accent3">
                  <a:lumOff val="12500"/>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93" name="安全空间"/>
              <p:cNvSpPr txBox="1"/>
              <p:nvPr/>
            </p:nvSpPr>
            <p:spPr>
              <a:xfrm>
                <a:off x="199705" y="425536"/>
                <a:ext cx="2605334"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安全空间</a:t>
                </a:r>
              </a:p>
            </p:txBody>
          </p:sp>
        </p:grpSp>
        <p:grpSp>
          <p:nvGrpSpPr>
            <p:cNvPr id="497" name="成组"/>
            <p:cNvGrpSpPr/>
            <p:nvPr/>
          </p:nvGrpSpPr>
          <p:grpSpPr>
            <a:xfrm>
              <a:off x="6623564" y="8062227"/>
              <a:ext cx="3004745" cy="1417691"/>
              <a:chOff x="0" y="0"/>
              <a:chExt cx="3004743" cy="1417690"/>
            </a:xfrm>
          </p:grpSpPr>
          <p:sp>
            <p:nvSpPr>
              <p:cNvPr id="495" name="圆角矩形"/>
              <p:cNvSpPr/>
              <p:nvPr/>
            </p:nvSpPr>
            <p:spPr>
              <a:xfrm>
                <a:off x="0" y="0"/>
                <a:ext cx="3004744" cy="1417691"/>
              </a:xfrm>
              <a:prstGeom prst="roundRect">
                <a:avLst>
                  <a:gd name="adj" fmla="val 3410"/>
                </a:avLst>
              </a:prstGeom>
              <a:solidFill>
                <a:schemeClr val="accent3">
                  <a:lumOff val="12500"/>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96" name="数据防泄漏"/>
              <p:cNvSpPr txBox="1"/>
              <p:nvPr/>
            </p:nvSpPr>
            <p:spPr>
              <a:xfrm>
                <a:off x="488849" y="425536"/>
                <a:ext cx="2027046" cy="566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数据防泄漏</a:t>
                </a:r>
              </a:p>
            </p:txBody>
          </p:sp>
        </p:grpSp>
        <p:grpSp>
          <p:nvGrpSpPr>
            <p:cNvPr id="500" name="成组"/>
            <p:cNvGrpSpPr/>
            <p:nvPr/>
          </p:nvGrpSpPr>
          <p:grpSpPr>
            <a:xfrm>
              <a:off x="6623564" y="9670104"/>
              <a:ext cx="3004745" cy="1417691"/>
              <a:chOff x="0" y="0"/>
              <a:chExt cx="3004743" cy="1417690"/>
            </a:xfrm>
          </p:grpSpPr>
          <p:sp>
            <p:nvSpPr>
              <p:cNvPr id="498" name="圆角矩形"/>
              <p:cNvSpPr/>
              <p:nvPr/>
            </p:nvSpPr>
            <p:spPr>
              <a:xfrm>
                <a:off x="0" y="0"/>
                <a:ext cx="3004744" cy="1417691"/>
              </a:xfrm>
              <a:prstGeom prst="roundRect">
                <a:avLst>
                  <a:gd name="adj" fmla="val 3410"/>
                </a:avLst>
              </a:prstGeom>
              <a:solidFill>
                <a:schemeClr val="accent3">
                  <a:lumOff val="12500"/>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499" name="黑白名单"/>
              <p:cNvSpPr txBox="1"/>
              <p:nvPr/>
            </p:nvSpPr>
            <p:spPr>
              <a:xfrm>
                <a:off x="611973" y="425536"/>
                <a:ext cx="1780796"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黑白名单</a:t>
                </a:r>
              </a:p>
            </p:txBody>
          </p:sp>
        </p:grpSp>
        <p:grpSp>
          <p:nvGrpSpPr>
            <p:cNvPr id="503" name="成组"/>
            <p:cNvGrpSpPr/>
            <p:nvPr/>
          </p:nvGrpSpPr>
          <p:grpSpPr>
            <a:xfrm>
              <a:off x="0" y="1787"/>
              <a:ext cx="3009900" cy="2774002"/>
              <a:chOff x="0" y="0"/>
              <a:chExt cx="3009900" cy="2774001"/>
            </a:xfrm>
          </p:grpSpPr>
          <p:sp>
            <p:nvSpPr>
              <p:cNvPr id="501" name="圆角矩形"/>
              <p:cNvSpPr/>
              <p:nvPr/>
            </p:nvSpPr>
            <p:spPr>
              <a:xfrm>
                <a:off x="0" y="0"/>
                <a:ext cx="3009900" cy="2774002"/>
              </a:xfrm>
              <a:prstGeom prst="roundRect">
                <a:avLst>
                  <a:gd name="adj" fmla="val 3093"/>
                </a:avLst>
              </a:prstGeom>
              <a:solidFill>
                <a:schemeClr val="accent1"/>
              </a:solidFill>
              <a:ln w="12700" cap="flat">
                <a:noFill/>
                <a:miter lim="400000"/>
              </a:ln>
              <a:effectLst/>
            </p:spPr>
            <p:txBody>
              <a:bodyPr wrap="square" lIns="121919" tIns="121919" rIns="121919" bIns="121919" numCol="1" anchor="ctr">
                <a:noAutofit/>
              </a:bodyPr>
              <a:lstStyle/>
              <a:p>
                <a:pPr defTabSz="1219200">
                  <a:defRPr sz="4800">
                    <a:solidFill>
                      <a:srgbClr val="51A7F9"/>
                    </a:solidFill>
                    <a:uFill>
                      <a:solidFill>
                        <a:srgbClr val="000000"/>
                      </a:solidFill>
                    </a:uFill>
                    <a:latin typeface="Calibri"/>
                    <a:ea typeface="Calibri"/>
                    <a:cs typeface="Calibri"/>
                    <a:sym typeface="Calibri"/>
                  </a:defRPr>
                </a:pPr>
              </a:p>
            </p:txBody>
          </p:sp>
          <p:sp>
            <p:nvSpPr>
              <p:cNvPr id="502" name="用户中心…"/>
              <p:cNvSpPr txBox="1"/>
              <p:nvPr/>
            </p:nvSpPr>
            <p:spPr>
              <a:xfrm>
                <a:off x="190500" y="420888"/>
                <a:ext cx="2625621" cy="19322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用户中心</a:t>
                </a:r>
              </a:p>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IAM</a:t>
                </a:r>
              </a:p>
            </p:txBody>
          </p:sp>
        </p:grpSp>
        <p:grpSp>
          <p:nvGrpSpPr>
            <p:cNvPr id="506" name="成组"/>
            <p:cNvGrpSpPr/>
            <p:nvPr/>
          </p:nvGrpSpPr>
          <p:grpSpPr>
            <a:xfrm>
              <a:off x="9971421" y="4850553"/>
              <a:ext cx="3004745" cy="1417691"/>
              <a:chOff x="0" y="0"/>
              <a:chExt cx="3004743" cy="1417690"/>
            </a:xfrm>
          </p:grpSpPr>
          <p:sp>
            <p:nvSpPr>
              <p:cNvPr id="504" name="圆角矩形"/>
              <p:cNvSpPr/>
              <p:nvPr/>
            </p:nvSpPr>
            <p:spPr>
              <a:xfrm>
                <a:off x="0" y="0"/>
                <a:ext cx="3004744" cy="1417691"/>
              </a:xfrm>
              <a:prstGeom prst="roundRect">
                <a:avLst>
                  <a:gd name="adj" fmla="val 3410"/>
                </a:avLst>
              </a:prstGeom>
              <a:solidFill>
                <a:schemeClr val="accent4">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05" name="文档管理"/>
              <p:cNvSpPr txBox="1"/>
              <p:nvPr/>
            </p:nvSpPr>
            <p:spPr>
              <a:xfrm>
                <a:off x="410030" y="425536"/>
                <a:ext cx="2184682"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文档管理</a:t>
                </a:r>
              </a:p>
            </p:txBody>
          </p:sp>
        </p:grpSp>
        <p:grpSp>
          <p:nvGrpSpPr>
            <p:cNvPr id="509" name="成组"/>
            <p:cNvGrpSpPr/>
            <p:nvPr/>
          </p:nvGrpSpPr>
          <p:grpSpPr>
            <a:xfrm>
              <a:off x="9971421" y="6444923"/>
              <a:ext cx="3004745" cy="1417691"/>
              <a:chOff x="0" y="0"/>
              <a:chExt cx="3004743" cy="1417690"/>
            </a:xfrm>
          </p:grpSpPr>
          <p:sp>
            <p:nvSpPr>
              <p:cNvPr id="507" name="圆角矩形"/>
              <p:cNvSpPr/>
              <p:nvPr/>
            </p:nvSpPr>
            <p:spPr>
              <a:xfrm>
                <a:off x="0" y="0"/>
                <a:ext cx="3004744" cy="1417691"/>
              </a:xfrm>
              <a:prstGeom prst="roundRect">
                <a:avLst>
                  <a:gd name="adj" fmla="val 3410"/>
                </a:avLst>
              </a:prstGeom>
              <a:solidFill>
                <a:schemeClr val="accent4">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08" name="安全浏览器"/>
              <p:cNvSpPr txBox="1"/>
              <p:nvPr/>
            </p:nvSpPr>
            <p:spPr>
              <a:xfrm>
                <a:off x="339376" y="425536"/>
                <a:ext cx="2325991"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安全浏览器</a:t>
                </a:r>
              </a:p>
            </p:txBody>
          </p:sp>
        </p:grpSp>
        <p:grpSp>
          <p:nvGrpSpPr>
            <p:cNvPr id="512" name="成组"/>
            <p:cNvGrpSpPr/>
            <p:nvPr/>
          </p:nvGrpSpPr>
          <p:grpSpPr>
            <a:xfrm>
              <a:off x="9971421" y="8060439"/>
              <a:ext cx="3004745" cy="1417691"/>
              <a:chOff x="0" y="0"/>
              <a:chExt cx="3004743" cy="1417690"/>
            </a:xfrm>
          </p:grpSpPr>
          <p:sp>
            <p:nvSpPr>
              <p:cNvPr id="510" name="圆角矩形"/>
              <p:cNvSpPr/>
              <p:nvPr/>
            </p:nvSpPr>
            <p:spPr>
              <a:xfrm>
                <a:off x="0" y="0"/>
                <a:ext cx="3004744" cy="1417691"/>
              </a:xfrm>
              <a:prstGeom prst="roundRect">
                <a:avLst>
                  <a:gd name="adj" fmla="val 3410"/>
                </a:avLst>
              </a:prstGeom>
              <a:solidFill>
                <a:schemeClr val="accent4">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11" name="移动杀毒"/>
              <p:cNvSpPr txBox="1"/>
              <p:nvPr/>
            </p:nvSpPr>
            <p:spPr>
              <a:xfrm>
                <a:off x="199705" y="425536"/>
                <a:ext cx="2605334" cy="566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移动杀毒</a:t>
                </a:r>
              </a:p>
            </p:txBody>
          </p:sp>
        </p:grpSp>
        <p:grpSp>
          <p:nvGrpSpPr>
            <p:cNvPr id="515" name="成组"/>
            <p:cNvGrpSpPr/>
            <p:nvPr/>
          </p:nvGrpSpPr>
          <p:grpSpPr>
            <a:xfrm>
              <a:off x="9971421" y="9668316"/>
              <a:ext cx="3004745" cy="1417691"/>
              <a:chOff x="0" y="0"/>
              <a:chExt cx="3004743" cy="1417690"/>
            </a:xfrm>
          </p:grpSpPr>
          <p:sp>
            <p:nvSpPr>
              <p:cNvPr id="513" name="圆角矩形"/>
              <p:cNvSpPr/>
              <p:nvPr/>
            </p:nvSpPr>
            <p:spPr>
              <a:xfrm>
                <a:off x="0" y="0"/>
                <a:ext cx="3004744" cy="1417691"/>
              </a:xfrm>
              <a:prstGeom prst="roundRect">
                <a:avLst>
                  <a:gd name="adj" fmla="val 3410"/>
                </a:avLst>
              </a:prstGeom>
              <a:solidFill>
                <a:schemeClr val="accent4">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14" name="移动控制台"/>
              <p:cNvSpPr txBox="1"/>
              <p:nvPr/>
            </p:nvSpPr>
            <p:spPr>
              <a:xfrm>
                <a:off x="410030" y="425536"/>
                <a:ext cx="2184682"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移动控制台</a:t>
                </a:r>
              </a:p>
            </p:txBody>
          </p:sp>
        </p:grpSp>
        <p:grpSp>
          <p:nvGrpSpPr>
            <p:cNvPr id="518" name="成组"/>
            <p:cNvGrpSpPr/>
            <p:nvPr/>
          </p:nvGrpSpPr>
          <p:grpSpPr>
            <a:xfrm>
              <a:off x="9971421" y="3278090"/>
              <a:ext cx="3004745" cy="1417691"/>
              <a:chOff x="0" y="0"/>
              <a:chExt cx="3004743" cy="1417690"/>
            </a:xfrm>
          </p:grpSpPr>
          <p:sp>
            <p:nvSpPr>
              <p:cNvPr id="516" name="圆角矩形"/>
              <p:cNvSpPr/>
              <p:nvPr/>
            </p:nvSpPr>
            <p:spPr>
              <a:xfrm>
                <a:off x="0" y="0"/>
                <a:ext cx="3004744" cy="1417691"/>
              </a:xfrm>
              <a:prstGeom prst="roundRect">
                <a:avLst>
                  <a:gd name="adj" fmla="val 3410"/>
                </a:avLst>
              </a:prstGeom>
              <a:solidFill>
                <a:schemeClr val="accent4">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17" name="安全桌面"/>
              <p:cNvSpPr txBox="1"/>
              <p:nvPr/>
            </p:nvSpPr>
            <p:spPr>
              <a:xfrm>
                <a:off x="327480" y="425536"/>
                <a:ext cx="2349782" cy="566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安全桌面</a:t>
                </a:r>
              </a:p>
            </p:txBody>
          </p:sp>
        </p:grpSp>
        <p:grpSp>
          <p:nvGrpSpPr>
            <p:cNvPr id="521" name="成组"/>
            <p:cNvGrpSpPr/>
            <p:nvPr/>
          </p:nvGrpSpPr>
          <p:grpSpPr>
            <a:xfrm>
              <a:off x="9958622" y="0"/>
              <a:ext cx="3030340" cy="2774002"/>
              <a:chOff x="0" y="0"/>
              <a:chExt cx="3030339" cy="2774001"/>
            </a:xfrm>
          </p:grpSpPr>
          <p:sp>
            <p:nvSpPr>
              <p:cNvPr id="519" name="圆角矩形"/>
              <p:cNvSpPr/>
              <p:nvPr/>
            </p:nvSpPr>
            <p:spPr>
              <a:xfrm>
                <a:off x="20439" y="0"/>
                <a:ext cx="3009901" cy="2774002"/>
              </a:xfrm>
              <a:prstGeom prst="roundRect">
                <a:avLst>
                  <a:gd name="adj" fmla="val 3093"/>
                </a:avLst>
              </a:prstGeom>
              <a:solidFill>
                <a:schemeClr val="accent4"/>
              </a:solidFill>
              <a:ln w="12700" cap="flat">
                <a:noFill/>
                <a:miter lim="400000"/>
              </a:ln>
              <a:effectLst/>
            </p:spPr>
            <p:txBody>
              <a:bodyPr wrap="square" lIns="121919" tIns="121919" rIns="121919" bIns="121919" numCol="1" anchor="ctr">
                <a:noAutofit/>
              </a:bodyPr>
              <a:lstStyle/>
              <a:p>
                <a:pPr defTabSz="1219200">
                  <a:defRPr sz="4800">
                    <a:uFill>
                      <a:solidFill>
                        <a:srgbClr val="000000"/>
                      </a:solidFill>
                    </a:uFill>
                    <a:latin typeface="Calibri"/>
                    <a:ea typeface="Calibri"/>
                    <a:cs typeface="Calibri"/>
                    <a:sym typeface="Calibri"/>
                  </a:defRPr>
                </a:pPr>
              </a:p>
            </p:txBody>
          </p:sp>
          <p:sp>
            <p:nvSpPr>
              <p:cNvPr id="520" name="效率提升…"/>
              <p:cNvSpPr txBox="1"/>
              <p:nvPr/>
            </p:nvSpPr>
            <p:spPr>
              <a:xfrm>
                <a:off x="0" y="409378"/>
                <a:ext cx="3030339" cy="19322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效率提升</a:t>
                </a:r>
              </a:p>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Suites</a:t>
                </a:r>
              </a:p>
            </p:txBody>
          </p:sp>
        </p:grpSp>
        <p:grpSp>
          <p:nvGrpSpPr>
            <p:cNvPr id="524" name="成组"/>
            <p:cNvGrpSpPr/>
            <p:nvPr/>
          </p:nvGrpSpPr>
          <p:grpSpPr>
            <a:xfrm>
              <a:off x="13275515" y="9354"/>
              <a:ext cx="3020119" cy="2767993"/>
              <a:chOff x="0" y="0"/>
              <a:chExt cx="3020117" cy="2767991"/>
            </a:xfrm>
          </p:grpSpPr>
          <p:sp>
            <p:nvSpPr>
              <p:cNvPr id="522" name="圆角矩形"/>
              <p:cNvSpPr/>
              <p:nvPr/>
            </p:nvSpPr>
            <p:spPr>
              <a:xfrm>
                <a:off x="10217" y="0"/>
                <a:ext cx="3009901" cy="2767992"/>
              </a:xfrm>
              <a:prstGeom prst="roundRect">
                <a:avLst>
                  <a:gd name="adj" fmla="val 3079"/>
                </a:avLst>
              </a:prstGeom>
              <a:solidFill>
                <a:srgbClr val="F29586"/>
              </a:solidFill>
              <a:ln w="12700" cap="flat">
                <a:noFill/>
                <a:miter lim="400000"/>
              </a:ln>
              <a:effectLst/>
            </p:spPr>
            <p:txBody>
              <a:bodyPr wrap="square" lIns="121919" tIns="121919" rIns="121919" bIns="121919" numCol="1" anchor="ctr">
                <a:noAutofit/>
              </a:bodyPr>
              <a:lstStyle/>
              <a:p>
                <a:pPr algn="l" defTabSz="1219200">
                  <a:defRPr sz="4800">
                    <a:latin typeface="Roboto condensed"/>
                    <a:ea typeface="Roboto condensed"/>
                    <a:cs typeface="Roboto condensed"/>
                    <a:sym typeface="Roboto condensed"/>
                  </a:defRPr>
                </a:pPr>
              </a:p>
            </p:txBody>
          </p:sp>
          <p:sp>
            <p:nvSpPr>
              <p:cNvPr id="523" name="数据分析…"/>
              <p:cNvSpPr txBox="1"/>
              <p:nvPr/>
            </p:nvSpPr>
            <p:spPr>
              <a:xfrm>
                <a:off x="0" y="408695"/>
                <a:ext cx="3009900" cy="19191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数据分析</a:t>
                </a:r>
              </a:p>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Analytics</a:t>
                </a:r>
              </a:p>
            </p:txBody>
          </p:sp>
        </p:grpSp>
        <p:grpSp>
          <p:nvGrpSpPr>
            <p:cNvPr id="527" name="成组"/>
            <p:cNvGrpSpPr/>
            <p:nvPr/>
          </p:nvGrpSpPr>
          <p:grpSpPr>
            <a:xfrm>
              <a:off x="13242247" y="3258767"/>
              <a:ext cx="3086653" cy="1456337"/>
              <a:chOff x="0" y="0"/>
              <a:chExt cx="3086652" cy="1456336"/>
            </a:xfrm>
          </p:grpSpPr>
          <p:sp>
            <p:nvSpPr>
              <p:cNvPr id="525" name="圆角矩形"/>
              <p:cNvSpPr/>
              <p:nvPr/>
            </p:nvSpPr>
            <p:spPr>
              <a:xfrm>
                <a:off x="0" y="0"/>
                <a:ext cx="3086653" cy="1456337"/>
              </a:xfrm>
              <a:prstGeom prst="roundRect">
                <a:avLst>
                  <a:gd name="adj" fmla="val 3410"/>
                </a:avLst>
              </a:prstGeom>
              <a:solidFill>
                <a:schemeClr val="accent5">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26" name="统计报表"/>
              <p:cNvSpPr txBox="1"/>
              <p:nvPr/>
            </p:nvSpPr>
            <p:spPr>
              <a:xfrm>
                <a:off x="365180" y="437136"/>
                <a:ext cx="2356292" cy="582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统计报表</a:t>
                </a:r>
              </a:p>
            </p:txBody>
          </p:sp>
        </p:grpSp>
        <p:grpSp>
          <p:nvGrpSpPr>
            <p:cNvPr id="530" name="成组"/>
            <p:cNvGrpSpPr/>
            <p:nvPr/>
          </p:nvGrpSpPr>
          <p:grpSpPr>
            <a:xfrm>
              <a:off x="13242247" y="4831230"/>
              <a:ext cx="3086653" cy="1456337"/>
              <a:chOff x="0" y="0"/>
              <a:chExt cx="3086652" cy="1456336"/>
            </a:xfrm>
          </p:grpSpPr>
          <p:sp>
            <p:nvSpPr>
              <p:cNvPr id="528" name="圆角矩形"/>
              <p:cNvSpPr/>
              <p:nvPr/>
            </p:nvSpPr>
            <p:spPr>
              <a:xfrm>
                <a:off x="0" y="0"/>
                <a:ext cx="3086653" cy="1456337"/>
              </a:xfrm>
              <a:prstGeom prst="roundRect">
                <a:avLst>
                  <a:gd name="adj" fmla="val 3410"/>
                </a:avLst>
              </a:prstGeom>
              <a:solidFill>
                <a:schemeClr val="accent5">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29" name="围栏管理"/>
              <p:cNvSpPr txBox="1"/>
              <p:nvPr/>
            </p:nvSpPr>
            <p:spPr>
              <a:xfrm>
                <a:off x="365180" y="437136"/>
                <a:ext cx="2356292" cy="582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围栏管理</a:t>
                </a:r>
              </a:p>
            </p:txBody>
          </p:sp>
        </p:grpSp>
        <p:grpSp>
          <p:nvGrpSpPr>
            <p:cNvPr id="533" name="成组"/>
            <p:cNvGrpSpPr/>
            <p:nvPr/>
          </p:nvGrpSpPr>
          <p:grpSpPr>
            <a:xfrm>
              <a:off x="13242247" y="6425600"/>
              <a:ext cx="3086653" cy="1456337"/>
              <a:chOff x="0" y="0"/>
              <a:chExt cx="3086652" cy="1456336"/>
            </a:xfrm>
          </p:grpSpPr>
          <p:sp>
            <p:nvSpPr>
              <p:cNvPr id="531" name="圆角矩形"/>
              <p:cNvSpPr/>
              <p:nvPr/>
            </p:nvSpPr>
            <p:spPr>
              <a:xfrm>
                <a:off x="0" y="0"/>
                <a:ext cx="3086653" cy="1456337"/>
              </a:xfrm>
              <a:prstGeom prst="roundRect">
                <a:avLst>
                  <a:gd name="adj" fmla="val 3410"/>
                </a:avLst>
              </a:prstGeom>
              <a:solidFill>
                <a:schemeClr val="accent5">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32" name="自适应策略"/>
              <p:cNvSpPr txBox="1"/>
              <p:nvPr/>
            </p:nvSpPr>
            <p:spPr>
              <a:xfrm>
                <a:off x="365180" y="437136"/>
                <a:ext cx="2356292" cy="582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自适应策略</a:t>
                </a:r>
              </a:p>
            </p:txBody>
          </p:sp>
        </p:grpSp>
        <p:grpSp>
          <p:nvGrpSpPr>
            <p:cNvPr id="536" name="成组"/>
            <p:cNvGrpSpPr/>
            <p:nvPr/>
          </p:nvGrpSpPr>
          <p:grpSpPr>
            <a:xfrm>
              <a:off x="13242247" y="8041116"/>
              <a:ext cx="3086653" cy="1456337"/>
              <a:chOff x="0" y="0"/>
              <a:chExt cx="3086652" cy="1456336"/>
            </a:xfrm>
          </p:grpSpPr>
          <p:sp>
            <p:nvSpPr>
              <p:cNvPr id="534" name="圆角矩形"/>
              <p:cNvSpPr/>
              <p:nvPr/>
            </p:nvSpPr>
            <p:spPr>
              <a:xfrm>
                <a:off x="0" y="0"/>
                <a:ext cx="3086653" cy="1456337"/>
              </a:xfrm>
              <a:prstGeom prst="roundRect">
                <a:avLst>
                  <a:gd name="adj" fmla="val 3410"/>
                </a:avLst>
              </a:prstGeom>
              <a:solidFill>
                <a:schemeClr val="accent5">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35" name="通知告警"/>
              <p:cNvSpPr txBox="1"/>
              <p:nvPr/>
            </p:nvSpPr>
            <p:spPr>
              <a:xfrm>
                <a:off x="365180" y="437136"/>
                <a:ext cx="2356292" cy="5820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通知告警</a:t>
                </a:r>
              </a:p>
            </p:txBody>
          </p:sp>
        </p:grpSp>
        <p:grpSp>
          <p:nvGrpSpPr>
            <p:cNvPr id="539" name="成组"/>
            <p:cNvGrpSpPr/>
            <p:nvPr/>
          </p:nvGrpSpPr>
          <p:grpSpPr>
            <a:xfrm>
              <a:off x="13242247" y="9648993"/>
              <a:ext cx="3086653" cy="1456337"/>
              <a:chOff x="0" y="0"/>
              <a:chExt cx="3086652" cy="1456336"/>
            </a:xfrm>
          </p:grpSpPr>
          <p:sp>
            <p:nvSpPr>
              <p:cNvPr id="537" name="圆角矩形"/>
              <p:cNvSpPr/>
              <p:nvPr/>
            </p:nvSpPr>
            <p:spPr>
              <a:xfrm>
                <a:off x="0" y="0"/>
                <a:ext cx="3086653" cy="1456337"/>
              </a:xfrm>
              <a:prstGeom prst="roundRect">
                <a:avLst>
                  <a:gd name="adj" fmla="val 3410"/>
                </a:avLst>
              </a:prstGeom>
              <a:solidFill>
                <a:schemeClr val="accent5">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38" name="设备指纹"/>
              <p:cNvSpPr txBox="1"/>
              <p:nvPr/>
            </p:nvSpPr>
            <p:spPr>
              <a:xfrm>
                <a:off x="365180" y="437136"/>
                <a:ext cx="2356292" cy="582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设备指纹</a:t>
                </a:r>
              </a:p>
            </p:txBody>
          </p:sp>
        </p:grpSp>
        <p:grpSp>
          <p:nvGrpSpPr>
            <p:cNvPr id="542" name="成组"/>
            <p:cNvGrpSpPr/>
            <p:nvPr/>
          </p:nvGrpSpPr>
          <p:grpSpPr>
            <a:xfrm>
              <a:off x="16554029" y="3257663"/>
              <a:ext cx="3086654" cy="1456337"/>
              <a:chOff x="0" y="0"/>
              <a:chExt cx="3086652" cy="1456336"/>
            </a:xfrm>
          </p:grpSpPr>
          <p:sp>
            <p:nvSpPr>
              <p:cNvPr id="540" name="圆角矩形"/>
              <p:cNvSpPr/>
              <p:nvPr/>
            </p:nvSpPr>
            <p:spPr>
              <a:xfrm>
                <a:off x="0" y="0"/>
                <a:ext cx="3086653" cy="1456337"/>
              </a:xfrm>
              <a:prstGeom prst="roundRect">
                <a:avLst>
                  <a:gd name="adj" fmla="val 3410"/>
                </a:avLst>
              </a:prstGeom>
              <a:solidFill>
                <a:schemeClr val="accent6">
                  <a:satOff val="-10694"/>
                  <a:lumOff val="14313"/>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41" name="安全隧道"/>
              <p:cNvSpPr txBox="1"/>
              <p:nvPr/>
            </p:nvSpPr>
            <p:spPr>
              <a:xfrm>
                <a:off x="365180" y="437136"/>
                <a:ext cx="2356292" cy="582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安全隧道</a:t>
                </a:r>
              </a:p>
            </p:txBody>
          </p:sp>
        </p:grpSp>
        <p:grpSp>
          <p:nvGrpSpPr>
            <p:cNvPr id="545" name="成组"/>
            <p:cNvGrpSpPr/>
            <p:nvPr/>
          </p:nvGrpSpPr>
          <p:grpSpPr>
            <a:xfrm>
              <a:off x="16554029" y="4852568"/>
              <a:ext cx="3086654" cy="1456337"/>
              <a:chOff x="0" y="0"/>
              <a:chExt cx="3086652" cy="1456335"/>
            </a:xfrm>
          </p:grpSpPr>
          <p:sp>
            <p:nvSpPr>
              <p:cNvPr id="543" name="圆角矩形"/>
              <p:cNvSpPr/>
              <p:nvPr/>
            </p:nvSpPr>
            <p:spPr>
              <a:xfrm>
                <a:off x="0" y="0"/>
                <a:ext cx="3086653" cy="1456336"/>
              </a:xfrm>
              <a:prstGeom prst="roundRect">
                <a:avLst>
                  <a:gd name="adj" fmla="val 3410"/>
                </a:avLst>
              </a:prstGeom>
              <a:solidFill>
                <a:schemeClr val="accent6">
                  <a:satOff val="-10694"/>
                  <a:lumOff val="14313"/>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44" name="访问控制"/>
              <p:cNvSpPr txBox="1"/>
              <p:nvPr/>
            </p:nvSpPr>
            <p:spPr>
              <a:xfrm>
                <a:off x="329400" y="437136"/>
                <a:ext cx="2427852" cy="582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访问控制</a:t>
                </a:r>
              </a:p>
            </p:txBody>
          </p:sp>
        </p:grpSp>
        <p:grpSp>
          <p:nvGrpSpPr>
            <p:cNvPr id="548" name="成组"/>
            <p:cNvGrpSpPr/>
            <p:nvPr/>
          </p:nvGrpSpPr>
          <p:grpSpPr>
            <a:xfrm>
              <a:off x="16565584" y="8081553"/>
              <a:ext cx="3075099" cy="1450885"/>
              <a:chOff x="0" y="0"/>
              <a:chExt cx="3075098" cy="1450884"/>
            </a:xfrm>
          </p:grpSpPr>
          <p:sp>
            <p:nvSpPr>
              <p:cNvPr id="546" name="圆角矩形"/>
              <p:cNvSpPr/>
              <p:nvPr/>
            </p:nvSpPr>
            <p:spPr>
              <a:xfrm>
                <a:off x="0" y="0"/>
                <a:ext cx="3075099" cy="1450885"/>
              </a:xfrm>
              <a:prstGeom prst="roundRect">
                <a:avLst>
                  <a:gd name="adj" fmla="val 3410"/>
                </a:avLst>
              </a:prstGeom>
              <a:solidFill>
                <a:schemeClr val="accent6">
                  <a:satOff val="-10694"/>
                  <a:lumOff val="14313"/>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47" name="Per-App VPN"/>
              <p:cNvSpPr txBox="1"/>
              <p:nvPr/>
            </p:nvSpPr>
            <p:spPr>
              <a:xfrm>
                <a:off x="347329" y="334980"/>
                <a:ext cx="2380440" cy="780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Per-App VPN</a:t>
                </a:r>
              </a:p>
            </p:txBody>
          </p:sp>
        </p:grpSp>
        <p:grpSp>
          <p:nvGrpSpPr>
            <p:cNvPr id="551" name="成组"/>
            <p:cNvGrpSpPr/>
            <p:nvPr/>
          </p:nvGrpSpPr>
          <p:grpSpPr>
            <a:xfrm>
              <a:off x="16582186" y="9354"/>
              <a:ext cx="3020120" cy="2767993"/>
              <a:chOff x="0" y="0"/>
              <a:chExt cx="3020119" cy="2767991"/>
            </a:xfrm>
          </p:grpSpPr>
          <p:sp>
            <p:nvSpPr>
              <p:cNvPr id="549" name="圆角矩形"/>
              <p:cNvSpPr/>
              <p:nvPr/>
            </p:nvSpPr>
            <p:spPr>
              <a:xfrm>
                <a:off x="10219" y="0"/>
                <a:ext cx="3009901" cy="2767992"/>
              </a:xfrm>
              <a:prstGeom prst="roundRect">
                <a:avLst>
                  <a:gd name="adj" fmla="val 3079"/>
                </a:avLst>
              </a:prstGeom>
              <a:solidFill>
                <a:schemeClr val="accent6">
                  <a:satOff val="-10694"/>
                  <a:lumOff val="14313"/>
                </a:schemeClr>
              </a:solidFill>
              <a:ln w="12700" cap="flat">
                <a:noFill/>
                <a:miter lim="400000"/>
              </a:ln>
              <a:effectLst/>
            </p:spPr>
            <p:txBody>
              <a:bodyPr wrap="square" lIns="121919" tIns="121919" rIns="121919" bIns="121919" numCol="1" anchor="ctr">
                <a:noAutofit/>
              </a:bodyPr>
              <a:lstStyle/>
              <a:p>
                <a:pPr defTabSz="1219200">
                  <a:defRPr sz="4800">
                    <a:uFill>
                      <a:solidFill>
                        <a:srgbClr val="000000"/>
                      </a:solidFill>
                    </a:uFill>
                    <a:latin typeface="Calibri"/>
                    <a:ea typeface="Calibri"/>
                    <a:cs typeface="Calibri"/>
                    <a:sym typeface="Calibri"/>
                  </a:defRPr>
                </a:pPr>
              </a:p>
            </p:txBody>
          </p:sp>
          <p:sp>
            <p:nvSpPr>
              <p:cNvPr id="550" name="安全接入…"/>
              <p:cNvSpPr txBox="1"/>
              <p:nvPr/>
            </p:nvSpPr>
            <p:spPr>
              <a:xfrm>
                <a:off x="0" y="408695"/>
                <a:ext cx="3009900" cy="19191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安全接入</a:t>
                </a:r>
              </a:p>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SAG</a:t>
                </a:r>
              </a:p>
            </p:txBody>
          </p:sp>
        </p:grpSp>
        <p:grpSp>
          <p:nvGrpSpPr>
            <p:cNvPr id="554" name="成组"/>
            <p:cNvGrpSpPr/>
            <p:nvPr/>
          </p:nvGrpSpPr>
          <p:grpSpPr>
            <a:xfrm>
              <a:off x="16565584" y="6483724"/>
              <a:ext cx="3075099" cy="1450886"/>
              <a:chOff x="0" y="0"/>
              <a:chExt cx="3075098" cy="1450884"/>
            </a:xfrm>
          </p:grpSpPr>
          <p:sp>
            <p:nvSpPr>
              <p:cNvPr id="552" name="圆角矩形"/>
              <p:cNvSpPr/>
              <p:nvPr/>
            </p:nvSpPr>
            <p:spPr>
              <a:xfrm>
                <a:off x="0" y="0"/>
                <a:ext cx="3075099" cy="1450885"/>
              </a:xfrm>
              <a:prstGeom prst="roundRect">
                <a:avLst>
                  <a:gd name="adj" fmla="val 3410"/>
                </a:avLst>
              </a:prstGeom>
              <a:solidFill>
                <a:schemeClr val="accent6">
                  <a:satOff val="-10694"/>
                  <a:lumOff val="14313"/>
                  <a:alpha val="20000"/>
                </a:schemeClr>
              </a:solidFill>
              <a:ln w="12700" cap="flat">
                <a:noFill/>
                <a:miter lim="400000"/>
              </a:ln>
              <a:effectLst/>
            </p:spPr>
            <p:txBody>
              <a:bodyPr wrap="square" lIns="121919" tIns="121919" rIns="121919" bIns="121919" numCol="1" anchor="ctr">
                <a:noAutofit/>
              </a:bodyP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53" name="资源管理"/>
              <p:cNvSpPr txBox="1"/>
              <p:nvPr/>
            </p:nvSpPr>
            <p:spPr>
              <a:xfrm>
                <a:off x="347329" y="334980"/>
                <a:ext cx="2380440" cy="780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900">
                    <a:latin typeface="PingFang SC Regular"/>
                    <a:ea typeface="PingFang SC Regular"/>
                    <a:cs typeface="PingFang SC Regular"/>
                    <a:sym typeface="PingFang SC Regular"/>
                  </a:defRPr>
                </a:lvl1pPr>
              </a:lstStyle>
              <a:p>
                <a:pPr/>
                <a:r>
                  <a:t>资源管理</a:t>
                </a:r>
              </a:p>
            </p:txBody>
          </p:sp>
        </p:grpSp>
        <p:grpSp>
          <p:nvGrpSpPr>
            <p:cNvPr id="557" name="成组"/>
            <p:cNvGrpSpPr/>
            <p:nvPr/>
          </p:nvGrpSpPr>
          <p:grpSpPr>
            <a:xfrm>
              <a:off x="6635010" y="8137"/>
              <a:ext cx="3009901" cy="2774002"/>
              <a:chOff x="0" y="0"/>
              <a:chExt cx="3009900" cy="2774001"/>
            </a:xfrm>
          </p:grpSpPr>
          <p:sp>
            <p:nvSpPr>
              <p:cNvPr id="555" name="圆角矩形"/>
              <p:cNvSpPr/>
              <p:nvPr/>
            </p:nvSpPr>
            <p:spPr>
              <a:xfrm>
                <a:off x="0" y="0"/>
                <a:ext cx="3009900" cy="2774002"/>
              </a:xfrm>
              <a:prstGeom prst="roundRect">
                <a:avLst>
                  <a:gd name="adj" fmla="val 3093"/>
                </a:avLst>
              </a:prstGeom>
              <a:solidFill>
                <a:schemeClr val="accent3">
                  <a:lumOff val="-9999"/>
                </a:schemeClr>
              </a:solidFill>
              <a:ln w="12700" cap="flat">
                <a:noFill/>
                <a:miter lim="400000"/>
              </a:ln>
              <a:effectLst/>
            </p:spPr>
            <p:txBody>
              <a:bodyPr wrap="square" lIns="121919" tIns="121919" rIns="121919" bIns="121919" numCol="1" anchor="ctr">
                <a:noAutofit/>
              </a:bodyPr>
              <a:lstStyle/>
              <a:p>
                <a:pPr algn="l" defTabSz="457200">
                  <a:defRPr sz="1800">
                    <a:latin typeface="Calibri"/>
                    <a:ea typeface="Calibri"/>
                    <a:cs typeface="Calibri"/>
                    <a:sym typeface="Calibri"/>
                  </a:defRPr>
                </a:pPr>
              </a:p>
            </p:txBody>
          </p:sp>
          <p:sp>
            <p:nvSpPr>
              <p:cNvPr id="556" name="应用管理…"/>
              <p:cNvSpPr txBox="1"/>
              <p:nvPr/>
            </p:nvSpPr>
            <p:spPr>
              <a:xfrm>
                <a:off x="279400" y="420888"/>
                <a:ext cx="2412827" cy="19322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应用管理</a:t>
                </a:r>
              </a:p>
              <a:p>
                <a:pPr defTabSz="1219200">
                  <a:lnSpc>
                    <a:spcPct val="140000"/>
                  </a:lnSpc>
                  <a:spcBef>
                    <a:spcPts val="700"/>
                  </a:spcBef>
                  <a:defRPr b="1" sz="3600">
                    <a:solidFill>
                      <a:srgbClr val="FFFFFF"/>
                    </a:solidFill>
                    <a:uFill>
                      <a:solidFill>
                        <a:srgbClr val="595959"/>
                      </a:solidFill>
                    </a:uFill>
                    <a:latin typeface="Roboto condensed"/>
                    <a:ea typeface="Roboto condensed"/>
                    <a:cs typeface="Roboto condensed"/>
                    <a:sym typeface="Roboto condensed"/>
                  </a:defRPr>
                </a:pPr>
                <a:r>
                  <a:t>MAM</a:t>
                </a:r>
              </a:p>
            </p:txBody>
          </p:sp>
        </p:gr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0" name="01"/>
          <p:cNvSpPr txBox="1"/>
          <p:nvPr/>
        </p:nvSpPr>
        <p:spPr>
          <a:xfrm>
            <a:off x="2370177" y="3581399"/>
            <a:ext cx="2938781" cy="314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solidFill>
                  <a:srgbClr val="FFFFFF"/>
                </a:solidFill>
              </a:defRPr>
            </a:lvl1pPr>
          </a:lstStyle>
          <a:p>
            <a:pPr/>
            <a:r>
              <a:t>01</a:t>
            </a:r>
          </a:p>
        </p:txBody>
      </p:sp>
      <p:sp>
        <p:nvSpPr>
          <p:cNvPr id="561" name="用户中心 IAM"/>
          <p:cNvSpPr txBox="1"/>
          <p:nvPr/>
        </p:nvSpPr>
        <p:spPr>
          <a:xfrm>
            <a:off x="9947802" y="5918199"/>
            <a:ext cx="780542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chemeClr val="accent1">
                    <a:lumOff val="-7647"/>
                  </a:schemeClr>
                </a:solidFill>
              </a:defRPr>
            </a:lvl1pPr>
          </a:lstStyle>
          <a:p>
            <a:pPr/>
            <a:r>
              <a:t>用户中心 IAM</a:t>
            </a:r>
          </a:p>
        </p:txBody>
      </p:sp>
      <p:sp>
        <p:nvSpPr>
          <p:cNvPr id="562" name="世界"/>
          <p:cNvSpPr/>
          <p:nvPr/>
        </p:nvSpPr>
        <p:spPr>
          <a:xfrm>
            <a:off x="8662217" y="622300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chemeClr val="accent1">
              <a:lumOff val="-7647"/>
            </a:schemeClr>
          </a:solidFill>
          <a:ln w="25400">
            <a:solidFill>
              <a:schemeClr val="accent1"/>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565" name="安全又不失灵活的用户管理"/>
          <p:cNvSpPr txBox="1"/>
          <p:nvPr>
            <p:ph type="title"/>
          </p:nvPr>
        </p:nvSpPr>
        <p:spPr>
          <a:xfrm>
            <a:off x="419100" y="177800"/>
            <a:ext cx="12801602" cy="1270000"/>
          </a:xfrm>
          <a:prstGeom prst="rect">
            <a:avLst/>
          </a:prstGeom>
        </p:spPr>
        <p:txBody>
          <a:bodyPr/>
          <a:lstStyle>
            <a:lvl1pPr>
              <a:defRPr>
                <a:latin typeface="+mj-lt"/>
                <a:ea typeface="+mj-ea"/>
                <a:cs typeface="+mj-cs"/>
                <a:sym typeface="Helvetica"/>
              </a:defRPr>
            </a:lvl1pPr>
          </a:lstStyle>
          <a:p>
            <a:pPr/>
            <a:r>
              <a:t>安全又不失灵活的用户管理</a:t>
            </a:r>
          </a:p>
        </p:txBody>
      </p:sp>
      <p:sp>
        <p:nvSpPr>
          <p:cNvPr id="566" name="线条"/>
          <p:cNvSpPr/>
          <p:nvPr/>
        </p:nvSpPr>
        <p:spPr>
          <a:xfrm>
            <a:off x="4850178" y="4704876"/>
            <a:ext cx="2" cy="730238"/>
          </a:xfrm>
          <a:prstGeom prst="line">
            <a:avLst/>
          </a:prstGeom>
          <a:ln w="25400">
            <a:solidFill>
              <a:srgbClr val="A7A7A7"/>
            </a:solidFill>
            <a:custDash>
              <a:ds d="200000" sp="200000"/>
            </a:custDash>
            <a:miter lim="400000"/>
          </a:ln>
        </p:spPr>
        <p:txBody>
          <a:bodyPr lIns="45718" tIns="45718" rIns="45718" bIns="45718"/>
          <a:lstStyle/>
          <a:p>
            <a:pPr/>
          </a:p>
        </p:txBody>
      </p:sp>
      <p:grpSp>
        <p:nvGrpSpPr>
          <p:cNvPr id="572" name="成组"/>
          <p:cNvGrpSpPr/>
          <p:nvPr/>
        </p:nvGrpSpPr>
        <p:grpSpPr>
          <a:xfrm>
            <a:off x="8993317" y="5386580"/>
            <a:ext cx="3315697" cy="5930745"/>
            <a:chOff x="0" y="0"/>
            <a:chExt cx="3315695" cy="5930743"/>
          </a:xfrm>
        </p:grpSpPr>
        <p:sp>
          <p:nvSpPr>
            <p:cNvPr id="567" name="圆角矩形"/>
            <p:cNvSpPr/>
            <p:nvPr/>
          </p:nvSpPr>
          <p:spPr>
            <a:xfrm>
              <a:off x="6350" y="3175"/>
              <a:ext cx="3161782" cy="5927569"/>
            </a:xfrm>
            <a:prstGeom prst="roundRect">
              <a:avLst>
                <a:gd name="adj" fmla="val 5072"/>
              </a:avLst>
            </a:prstGeom>
            <a:solidFill>
              <a:srgbClr val="FFFFFF"/>
            </a:solidFill>
            <a:ln w="6350" cap="flat">
              <a:solidFill>
                <a:schemeClr val="accent1"/>
              </a:solidFill>
              <a:prstDash val="solid"/>
              <a:round/>
            </a:ln>
            <a:effectLst/>
          </p:spPr>
          <p:txBody>
            <a:bodyPr wrap="square" lIns="45719" tIns="45719" rIns="45719" bIns="45719" numCol="1" anchor="ctr">
              <a:noAutofit/>
            </a:bodyPr>
            <a:lstStyle/>
            <a:p>
              <a:pPr algn="l" defTabSz="457200">
                <a:spcBef>
                  <a:spcPts val="300"/>
                </a:spcBef>
                <a:defRPr b="1" sz="8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grpSp>
          <p:nvGrpSpPr>
            <p:cNvPr id="570" name="成组"/>
            <p:cNvGrpSpPr/>
            <p:nvPr/>
          </p:nvGrpSpPr>
          <p:grpSpPr>
            <a:xfrm>
              <a:off x="0" y="0"/>
              <a:ext cx="3174481" cy="1022076"/>
              <a:chOff x="0" y="0"/>
              <a:chExt cx="3174480" cy="1022075"/>
            </a:xfrm>
          </p:grpSpPr>
          <p:sp>
            <p:nvSpPr>
              <p:cNvPr id="568" name="形状"/>
              <p:cNvSpPr/>
              <p:nvPr/>
            </p:nvSpPr>
            <p:spPr>
              <a:xfrm>
                <a:off x="0" y="0"/>
                <a:ext cx="3174481" cy="1022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1" y="0"/>
                    </a:moveTo>
                    <a:lnTo>
                      <a:pt x="21199" y="0"/>
                    </a:lnTo>
                    <a:cubicBezTo>
                      <a:pt x="21421" y="0"/>
                      <a:pt x="21600" y="959"/>
                      <a:pt x="21600" y="2141"/>
                    </a:cubicBezTo>
                    <a:lnTo>
                      <a:pt x="21600" y="21600"/>
                    </a:lnTo>
                    <a:lnTo>
                      <a:pt x="0" y="21600"/>
                    </a:lnTo>
                    <a:lnTo>
                      <a:pt x="0" y="2141"/>
                    </a:lnTo>
                    <a:cubicBezTo>
                      <a:pt x="0" y="959"/>
                      <a:pt x="179" y="0"/>
                      <a:pt x="401"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lgn="l" defTabSz="457200">
                  <a:defRPr sz="1800">
                    <a:uFill>
                      <a:solidFill>
                        <a:srgbClr val="000000"/>
                      </a:solidFill>
                    </a:uFill>
                    <a:latin typeface="Calibri"/>
                    <a:ea typeface="Calibri"/>
                    <a:cs typeface="Calibri"/>
                    <a:sym typeface="Calibri"/>
                  </a:defRPr>
                </a:pPr>
              </a:p>
            </p:txBody>
          </p:sp>
          <p:sp>
            <p:nvSpPr>
              <p:cNvPr id="569" name="强管控"/>
              <p:cNvSpPr txBox="1"/>
              <p:nvPr/>
            </p:nvSpPr>
            <p:spPr>
              <a:xfrm>
                <a:off x="606423" y="113530"/>
                <a:ext cx="1961635" cy="8160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noAutofit/>
              </a:bodyPr>
              <a:lstStyle/>
              <a:p>
                <a:pPr lvl="1" defTabSz="1219200">
                  <a:lnSpc>
                    <a:spcPct val="140000"/>
                  </a:lnSpc>
                  <a:spcBef>
                    <a:spcPts val="700"/>
                  </a:spcBef>
                  <a:defRPr b="1" sz="3200">
                    <a:solidFill>
                      <a:srgbClr val="FFFFFF"/>
                    </a:solidFill>
                    <a:uFill>
                      <a:solidFill>
                        <a:srgbClr val="595959"/>
                      </a:solidFill>
                    </a:uFill>
                    <a:latin typeface="+mj-lt"/>
                    <a:ea typeface="+mj-ea"/>
                    <a:cs typeface="+mj-cs"/>
                    <a:sym typeface="Helvetica"/>
                  </a:defRPr>
                </a:pPr>
                <a:r>
                  <a:t>强管控</a:t>
                </a:r>
              </a:p>
            </p:txBody>
          </p:sp>
        </p:grpSp>
        <p:sp>
          <p:nvSpPr>
            <p:cNvPr id="571" name="统一采购，专机专用…"/>
            <p:cNvSpPr txBox="1"/>
            <p:nvPr/>
          </p:nvSpPr>
          <p:spPr>
            <a:xfrm>
              <a:off x="3175" y="1062899"/>
              <a:ext cx="3312521" cy="4827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noAutofit/>
            </a:bodyPr>
            <a:lstStyle/>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统一采购，专机专用</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人机卡绑定</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高密码复杂度要求</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初次登录强制改密码</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启用应用密码（指纹）</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启用防卸载</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强制激活</a:t>
              </a:r>
            </a:p>
          </p:txBody>
        </p:sp>
      </p:grpSp>
      <p:sp>
        <p:nvSpPr>
          <p:cNvPr id="573" name="圆角矩形"/>
          <p:cNvSpPr/>
          <p:nvPr/>
        </p:nvSpPr>
        <p:spPr>
          <a:xfrm>
            <a:off x="16617250" y="5498097"/>
            <a:ext cx="4644381" cy="5700509"/>
          </a:xfrm>
          <a:prstGeom prst="roundRect">
            <a:avLst>
              <a:gd name="adj" fmla="val 3453"/>
            </a:avLst>
          </a:prstGeom>
          <a:solidFill>
            <a:srgbClr val="FFFFFF"/>
          </a:solidFill>
          <a:ln w="6350">
            <a:solidFill>
              <a:schemeClr val="accent2">
                <a:satOff val="-55555"/>
                <a:lumOff val="18333"/>
              </a:schemeClr>
            </a:solidFill>
          </a:ln>
        </p:spPr>
        <p:txBody>
          <a:bodyPr lIns="45719" rIns="45719" anchor="ctr"/>
          <a:lstStyle/>
          <a:p>
            <a:pPr algn="l" defTabSz="457200">
              <a:spcBef>
                <a:spcPts val="300"/>
              </a:spcBef>
              <a:defRPr b="1" sz="8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grpSp>
        <p:nvGrpSpPr>
          <p:cNvPr id="576" name="成组"/>
          <p:cNvGrpSpPr/>
          <p:nvPr/>
        </p:nvGrpSpPr>
        <p:grpSpPr>
          <a:xfrm>
            <a:off x="16617250" y="5381392"/>
            <a:ext cx="4644381" cy="1022077"/>
            <a:chOff x="0" y="0"/>
            <a:chExt cx="4644379" cy="1022075"/>
          </a:xfrm>
        </p:grpSpPr>
        <p:sp>
          <p:nvSpPr>
            <p:cNvPr id="574" name="形状"/>
            <p:cNvSpPr/>
            <p:nvPr/>
          </p:nvSpPr>
          <p:spPr>
            <a:xfrm>
              <a:off x="0" y="0"/>
              <a:ext cx="4644380" cy="1022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1" y="0"/>
                  </a:moveTo>
                  <a:lnTo>
                    <a:pt x="21199" y="0"/>
                  </a:lnTo>
                  <a:cubicBezTo>
                    <a:pt x="21421" y="0"/>
                    <a:pt x="21600" y="959"/>
                    <a:pt x="21600" y="2141"/>
                  </a:cubicBezTo>
                  <a:lnTo>
                    <a:pt x="21600" y="21600"/>
                  </a:lnTo>
                  <a:lnTo>
                    <a:pt x="0" y="21600"/>
                  </a:lnTo>
                  <a:lnTo>
                    <a:pt x="0" y="2141"/>
                  </a:lnTo>
                  <a:cubicBezTo>
                    <a:pt x="0" y="959"/>
                    <a:pt x="179" y="0"/>
                    <a:pt x="401" y="0"/>
                  </a:cubicBezTo>
                  <a:close/>
                </a:path>
              </a:pathLst>
            </a:custGeom>
            <a:solidFill>
              <a:schemeClr val="accent2">
                <a:lumOff val="-5333"/>
              </a:schemeClr>
            </a:solidFill>
            <a:ln w="12700" cap="flat">
              <a:noFill/>
              <a:miter lim="400000"/>
            </a:ln>
            <a:effectLst/>
          </p:spPr>
          <p:txBody>
            <a:bodyPr wrap="square" lIns="45719" tIns="45719" rIns="45719" bIns="45719" numCol="1" anchor="ctr">
              <a:noAutofit/>
            </a:bodyPr>
            <a:lstStyle/>
            <a:p>
              <a:pPr algn="l" defTabSz="457200">
                <a:defRPr sz="1800">
                  <a:uFill>
                    <a:solidFill>
                      <a:srgbClr val="000000"/>
                    </a:solidFill>
                  </a:uFill>
                  <a:latin typeface="Calibri"/>
                  <a:ea typeface="Calibri"/>
                  <a:cs typeface="Calibri"/>
                  <a:sym typeface="Calibri"/>
                </a:defRPr>
              </a:pPr>
            </a:p>
          </p:txBody>
        </p:sp>
        <p:sp>
          <p:nvSpPr>
            <p:cNvPr id="575" name="标签管理"/>
            <p:cNvSpPr txBox="1"/>
            <p:nvPr/>
          </p:nvSpPr>
          <p:spPr>
            <a:xfrm>
              <a:off x="1474914" y="103035"/>
              <a:ext cx="1961635" cy="8160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noAutofit/>
            </a:bodyPr>
            <a:lstStyle>
              <a:lvl1pPr defTabSz="1219200">
                <a:lnSpc>
                  <a:spcPct val="140000"/>
                </a:lnSpc>
                <a:spcBef>
                  <a:spcPts val="700"/>
                </a:spcBef>
                <a:defRPr b="1" sz="3200">
                  <a:solidFill>
                    <a:srgbClr val="FFFFFF"/>
                  </a:solidFill>
                  <a:uFill>
                    <a:solidFill>
                      <a:srgbClr val="595959"/>
                    </a:solidFill>
                  </a:uFill>
                  <a:latin typeface="+mj-lt"/>
                  <a:ea typeface="+mj-ea"/>
                  <a:cs typeface="+mj-cs"/>
                  <a:sym typeface="Helvetica"/>
                </a:defRPr>
              </a:lvl1pPr>
            </a:lstStyle>
            <a:p>
              <a:pPr/>
              <a:r>
                <a:t>标签管理</a:t>
              </a:r>
            </a:p>
          </p:txBody>
        </p:sp>
      </p:grpSp>
      <p:sp>
        <p:nvSpPr>
          <p:cNvPr id="577" name="静态标签…"/>
          <p:cNvSpPr txBox="1"/>
          <p:nvPr/>
        </p:nvSpPr>
        <p:spPr>
          <a:xfrm>
            <a:off x="17202390" y="7036146"/>
            <a:ext cx="3474103" cy="2018407"/>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lstStyle/>
          <a:p>
            <a:pPr defTabSz="1219200">
              <a:lnSpc>
                <a:spcPct val="150000"/>
              </a:lnSpc>
              <a:spcBef>
                <a:spcPts val="500"/>
              </a:spcBef>
              <a:defRPr sz="2400">
                <a:solidFill>
                  <a:srgbClr val="535353"/>
                </a:solidFill>
                <a:uFill>
                  <a:solidFill>
                    <a:srgbClr val="808080"/>
                  </a:solidFill>
                </a:uFill>
                <a:latin typeface="Roboto condensed"/>
                <a:ea typeface="Roboto condensed"/>
                <a:cs typeface="Roboto condensed"/>
                <a:sym typeface="Roboto condensed"/>
              </a:defRPr>
            </a:pPr>
            <a:r>
              <a:t>静态标签</a:t>
            </a:r>
          </a:p>
          <a:p>
            <a:pPr defTabSz="1219200">
              <a:lnSpc>
                <a:spcPct val="150000"/>
              </a:lnSpc>
              <a:spcBef>
                <a:spcPts val="500"/>
              </a:spcBef>
              <a:defRPr sz="2400">
                <a:solidFill>
                  <a:srgbClr val="535353"/>
                </a:solidFill>
                <a:uFill>
                  <a:solidFill>
                    <a:srgbClr val="808080"/>
                  </a:solidFill>
                </a:uFill>
                <a:latin typeface="Roboto condensed"/>
                <a:ea typeface="Roboto condensed"/>
                <a:cs typeface="Roboto condensed"/>
                <a:sym typeface="Roboto condensed"/>
              </a:defRPr>
            </a:pPr>
            <a:r>
              <a:t>动态标签</a:t>
            </a:r>
          </a:p>
          <a:p>
            <a:pPr defTabSz="1219200">
              <a:lnSpc>
                <a:spcPct val="150000"/>
              </a:lnSpc>
              <a:spcBef>
                <a:spcPts val="500"/>
              </a:spcBef>
              <a:defRPr sz="2400">
                <a:solidFill>
                  <a:srgbClr val="535353"/>
                </a:solidFill>
                <a:uFill>
                  <a:solidFill>
                    <a:srgbClr val="808080"/>
                  </a:solidFill>
                </a:uFill>
                <a:latin typeface="Roboto condensed"/>
                <a:ea typeface="Roboto condensed"/>
                <a:cs typeface="Roboto condensed"/>
                <a:sym typeface="Roboto condensed"/>
              </a:defRPr>
            </a:pPr>
            <a:r>
              <a:t>自动适应注册设备信息</a:t>
            </a:r>
          </a:p>
        </p:txBody>
      </p:sp>
      <p:sp>
        <p:nvSpPr>
          <p:cNvPr id="578" name="线条"/>
          <p:cNvSpPr/>
          <p:nvPr/>
        </p:nvSpPr>
        <p:spPr>
          <a:xfrm>
            <a:off x="12181568" y="4247076"/>
            <a:ext cx="1" cy="1022077"/>
          </a:xfrm>
          <a:prstGeom prst="line">
            <a:avLst/>
          </a:prstGeom>
          <a:ln w="25400">
            <a:solidFill>
              <a:srgbClr val="A7A7A7"/>
            </a:solidFill>
            <a:custDash>
              <a:ds d="200000" sp="200000"/>
            </a:custDash>
            <a:miter lim="400000"/>
          </a:ln>
        </p:spPr>
        <p:txBody>
          <a:bodyPr lIns="45718" tIns="45718" rIns="45718" bIns="45718"/>
          <a:lstStyle/>
          <a:p>
            <a:pPr/>
          </a:p>
        </p:txBody>
      </p:sp>
      <p:sp>
        <p:nvSpPr>
          <p:cNvPr id="579" name="线条"/>
          <p:cNvSpPr/>
          <p:nvPr/>
        </p:nvSpPr>
        <p:spPr>
          <a:xfrm>
            <a:off x="19072982" y="4729531"/>
            <a:ext cx="2" cy="730238"/>
          </a:xfrm>
          <a:prstGeom prst="line">
            <a:avLst/>
          </a:prstGeom>
          <a:ln w="25400">
            <a:solidFill>
              <a:srgbClr val="A7A7A7"/>
            </a:solidFill>
            <a:custDash>
              <a:ds d="200000" sp="200000"/>
            </a:custDash>
            <a:miter lim="400000"/>
          </a:ln>
        </p:spPr>
        <p:txBody>
          <a:bodyPr lIns="45718" tIns="45718" rIns="45718" bIns="45718"/>
          <a:lstStyle/>
          <a:p>
            <a:pPr/>
          </a:p>
        </p:txBody>
      </p:sp>
      <p:sp>
        <p:nvSpPr>
          <p:cNvPr id="580" name="线条"/>
          <p:cNvSpPr/>
          <p:nvPr/>
        </p:nvSpPr>
        <p:spPr>
          <a:xfrm>
            <a:off x="4908823" y="4729532"/>
            <a:ext cx="14105517" cy="1"/>
          </a:xfrm>
          <a:prstGeom prst="line">
            <a:avLst/>
          </a:prstGeom>
          <a:ln w="25400">
            <a:solidFill>
              <a:srgbClr val="A7A7A7"/>
            </a:solidFill>
            <a:custDash>
              <a:ds d="200000" sp="200000"/>
            </a:custDash>
            <a:miter lim="400000"/>
          </a:ln>
        </p:spPr>
        <p:txBody>
          <a:bodyPr lIns="45718" tIns="45718" rIns="45718" bIns="45718"/>
          <a:lstStyle/>
          <a:p>
            <a:pPr/>
          </a:p>
        </p:txBody>
      </p:sp>
      <p:sp>
        <p:nvSpPr>
          <p:cNvPr id="581" name="圆形"/>
          <p:cNvSpPr/>
          <p:nvPr/>
        </p:nvSpPr>
        <p:spPr>
          <a:xfrm>
            <a:off x="12107577" y="3718489"/>
            <a:ext cx="156755" cy="156753"/>
          </a:xfrm>
          <a:prstGeom prst="ellipse">
            <a:avLst/>
          </a:prstGeom>
          <a:solidFill>
            <a:srgbClr val="F4C300"/>
          </a:solidFill>
          <a:ln w="12700">
            <a:miter lim="400000"/>
          </a:ln>
        </p:spPr>
        <p:txBody>
          <a:bodyPr lIns="50800" tIns="50800" rIns="50800" bIns="50800" anchor="ctr"/>
          <a:lstStyle/>
          <a:p>
            <a:pPr defTabSz="1219200">
              <a:defRPr sz="4800">
                <a:uFill>
                  <a:solidFill>
                    <a:srgbClr val="000000"/>
                  </a:solidFill>
                </a:uFill>
                <a:latin typeface="Calibri"/>
                <a:ea typeface="Calibri"/>
                <a:cs typeface="Calibri"/>
                <a:sym typeface="Calibri"/>
              </a:defRPr>
            </a:pPr>
          </a:p>
        </p:txBody>
      </p:sp>
      <p:sp>
        <p:nvSpPr>
          <p:cNvPr id="582" name="形状"/>
          <p:cNvSpPr/>
          <p:nvPr/>
        </p:nvSpPr>
        <p:spPr>
          <a:xfrm>
            <a:off x="12744606" y="2287802"/>
            <a:ext cx="1301134" cy="1522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94" y="12036"/>
                </a:moveTo>
                <a:cubicBezTo>
                  <a:pt x="17992" y="11347"/>
                  <a:pt x="16758" y="10861"/>
                  <a:pt x="15191" y="10577"/>
                </a:cubicBezTo>
                <a:cubicBezTo>
                  <a:pt x="15524" y="10172"/>
                  <a:pt x="15856" y="9686"/>
                  <a:pt x="16093" y="9078"/>
                </a:cubicBezTo>
                <a:cubicBezTo>
                  <a:pt x="16473" y="8875"/>
                  <a:pt x="16948" y="8470"/>
                  <a:pt x="17233" y="7740"/>
                </a:cubicBezTo>
                <a:cubicBezTo>
                  <a:pt x="17565" y="6930"/>
                  <a:pt x="17327" y="6281"/>
                  <a:pt x="16853" y="5836"/>
                </a:cubicBezTo>
                <a:cubicBezTo>
                  <a:pt x="16948" y="4053"/>
                  <a:pt x="16425" y="2634"/>
                  <a:pt x="15334" y="1621"/>
                </a:cubicBezTo>
                <a:cubicBezTo>
                  <a:pt x="13672" y="81"/>
                  <a:pt x="11298" y="0"/>
                  <a:pt x="10871" y="0"/>
                </a:cubicBezTo>
                <a:cubicBezTo>
                  <a:pt x="10824" y="0"/>
                  <a:pt x="10824" y="0"/>
                  <a:pt x="10824" y="0"/>
                </a:cubicBezTo>
                <a:cubicBezTo>
                  <a:pt x="10824" y="0"/>
                  <a:pt x="10776" y="0"/>
                  <a:pt x="10776" y="0"/>
                </a:cubicBezTo>
                <a:cubicBezTo>
                  <a:pt x="10302" y="0"/>
                  <a:pt x="7928" y="81"/>
                  <a:pt x="6314" y="1621"/>
                </a:cubicBezTo>
                <a:cubicBezTo>
                  <a:pt x="5175" y="2634"/>
                  <a:pt x="4652" y="4053"/>
                  <a:pt x="4747" y="5836"/>
                </a:cubicBezTo>
                <a:cubicBezTo>
                  <a:pt x="4320" y="6281"/>
                  <a:pt x="4083" y="6930"/>
                  <a:pt x="4415" y="7740"/>
                </a:cubicBezTo>
                <a:cubicBezTo>
                  <a:pt x="4700" y="8470"/>
                  <a:pt x="5175" y="8875"/>
                  <a:pt x="5507" y="9078"/>
                </a:cubicBezTo>
                <a:cubicBezTo>
                  <a:pt x="5792" y="9686"/>
                  <a:pt x="6076" y="10172"/>
                  <a:pt x="6409" y="10577"/>
                </a:cubicBezTo>
                <a:cubicBezTo>
                  <a:pt x="4842" y="10861"/>
                  <a:pt x="3608" y="11347"/>
                  <a:pt x="2706" y="12036"/>
                </a:cubicBezTo>
                <a:cubicBezTo>
                  <a:pt x="285" y="13981"/>
                  <a:pt x="47" y="16494"/>
                  <a:pt x="0" y="19371"/>
                </a:cubicBezTo>
                <a:cubicBezTo>
                  <a:pt x="0" y="19979"/>
                  <a:pt x="285" y="20546"/>
                  <a:pt x="760" y="20952"/>
                </a:cubicBezTo>
                <a:cubicBezTo>
                  <a:pt x="1234" y="21357"/>
                  <a:pt x="1899" y="21600"/>
                  <a:pt x="2564" y="21600"/>
                </a:cubicBezTo>
                <a:cubicBezTo>
                  <a:pt x="19036" y="21600"/>
                  <a:pt x="19036" y="21600"/>
                  <a:pt x="19036" y="21600"/>
                </a:cubicBezTo>
                <a:cubicBezTo>
                  <a:pt x="19701" y="21600"/>
                  <a:pt x="20366" y="21357"/>
                  <a:pt x="20888" y="20952"/>
                </a:cubicBezTo>
                <a:cubicBezTo>
                  <a:pt x="21363" y="20546"/>
                  <a:pt x="21600" y="19979"/>
                  <a:pt x="21600" y="19371"/>
                </a:cubicBezTo>
                <a:cubicBezTo>
                  <a:pt x="21553" y="16494"/>
                  <a:pt x="21363" y="13981"/>
                  <a:pt x="18894" y="12036"/>
                </a:cubicBezTo>
                <a:close/>
              </a:path>
            </a:pathLst>
          </a:custGeom>
          <a:solidFill>
            <a:srgbClr val="F2F2F2"/>
          </a:solidFill>
          <a:ln w="12700">
            <a:miter lim="400000"/>
          </a:ln>
        </p:spPr>
        <p:txBody>
          <a:bodyPr lIns="50800" tIns="50800" rIns="50800" bIns="50800"/>
          <a:lstStyle/>
          <a:p>
            <a:pPr algn="l" defTabSz="1219200">
              <a:defRPr sz="4800">
                <a:uFill>
                  <a:solidFill>
                    <a:srgbClr val="000000"/>
                  </a:solidFill>
                </a:uFill>
                <a:latin typeface="Calibri"/>
                <a:ea typeface="Calibri"/>
                <a:cs typeface="Calibri"/>
                <a:sym typeface="Calibri"/>
              </a:defRPr>
            </a:pPr>
          </a:p>
        </p:txBody>
      </p:sp>
      <p:sp>
        <p:nvSpPr>
          <p:cNvPr id="583" name="形状"/>
          <p:cNvSpPr/>
          <p:nvPr/>
        </p:nvSpPr>
        <p:spPr>
          <a:xfrm>
            <a:off x="12802327" y="2344320"/>
            <a:ext cx="1185692" cy="1409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1" y="8325"/>
                </a:moveTo>
                <a:cubicBezTo>
                  <a:pt x="7339" y="12049"/>
                  <a:pt x="10722" y="12049"/>
                  <a:pt x="10826" y="12049"/>
                </a:cubicBezTo>
                <a:cubicBezTo>
                  <a:pt x="10826" y="12049"/>
                  <a:pt x="10826" y="12049"/>
                  <a:pt x="10826" y="12049"/>
                </a:cubicBezTo>
                <a:cubicBezTo>
                  <a:pt x="10826" y="12049"/>
                  <a:pt x="10826" y="12049"/>
                  <a:pt x="10826" y="12049"/>
                </a:cubicBezTo>
                <a:cubicBezTo>
                  <a:pt x="10930" y="12049"/>
                  <a:pt x="14313" y="12049"/>
                  <a:pt x="15771" y="8325"/>
                </a:cubicBezTo>
                <a:cubicBezTo>
                  <a:pt x="15979" y="8281"/>
                  <a:pt x="16499" y="8062"/>
                  <a:pt x="16864" y="7229"/>
                </a:cubicBezTo>
                <a:cubicBezTo>
                  <a:pt x="17280" y="6265"/>
                  <a:pt x="16551" y="5871"/>
                  <a:pt x="16395" y="5783"/>
                </a:cubicBezTo>
                <a:cubicBezTo>
                  <a:pt x="16968" y="131"/>
                  <a:pt x="11451" y="0"/>
                  <a:pt x="10878" y="0"/>
                </a:cubicBezTo>
                <a:cubicBezTo>
                  <a:pt x="10826" y="0"/>
                  <a:pt x="10826" y="0"/>
                  <a:pt x="10826" y="0"/>
                </a:cubicBezTo>
                <a:cubicBezTo>
                  <a:pt x="10826" y="0"/>
                  <a:pt x="10826" y="0"/>
                  <a:pt x="10774" y="0"/>
                </a:cubicBezTo>
                <a:cubicBezTo>
                  <a:pt x="10201" y="0"/>
                  <a:pt x="4684" y="131"/>
                  <a:pt x="5257" y="5783"/>
                </a:cubicBezTo>
                <a:cubicBezTo>
                  <a:pt x="5101" y="5871"/>
                  <a:pt x="4372" y="6265"/>
                  <a:pt x="4736" y="7229"/>
                </a:cubicBezTo>
                <a:cubicBezTo>
                  <a:pt x="5101" y="8062"/>
                  <a:pt x="5673" y="8281"/>
                  <a:pt x="5881" y="8325"/>
                </a:cubicBezTo>
                <a:close/>
                <a:moveTo>
                  <a:pt x="7963" y="3987"/>
                </a:moveTo>
                <a:cubicBezTo>
                  <a:pt x="7963" y="3987"/>
                  <a:pt x="8224" y="4294"/>
                  <a:pt x="8224" y="4863"/>
                </a:cubicBezTo>
                <a:cubicBezTo>
                  <a:pt x="8224" y="4863"/>
                  <a:pt x="9213" y="4732"/>
                  <a:pt x="10045" y="3637"/>
                </a:cubicBezTo>
                <a:cubicBezTo>
                  <a:pt x="10045" y="3637"/>
                  <a:pt x="12023" y="5608"/>
                  <a:pt x="15354" y="5871"/>
                </a:cubicBezTo>
                <a:cubicBezTo>
                  <a:pt x="15302" y="6002"/>
                  <a:pt x="15302" y="6090"/>
                  <a:pt x="15302" y="6222"/>
                </a:cubicBezTo>
                <a:cubicBezTo>
                  <a:pt x="14521" y="11085"/>
                  <a:pt x="10982" y="11172"/>
                  <a:pt x="10826" y="11172"/>
                </a:cubicBezTo>
                <a:cubicBezTo>
                  <a:pt x="10670" y="11172"/>
                  <a:pt x="7235" y="11085"/>
                  <a:pt x="6402" y="6441"/>
                </a:cubicBezTo>
                <a:cubicBezTo>
                  <a:pt x="6454" y="5871"/>
                  <a:pt x="6766" y="4819"/>
                  <a:pt x="7963" y="3987"/>
                </a:cubicBezTo>
                <a:close/>
                <a:moveTo>
                  <a:pt x="18946" y="12794"/>
                </a:moveTo>
                <a:cubicBezTo>
                  <a:pt x="17905" y="11961"/>
                  <a:pt x="16447" y="11567"/>
                  <a:pt x="14990" y="11348"/>
                </a:cubicBezTo>
                <a:cubicBezTo>
                  <a:pt x="13168" y="13013"/>
                  <a:pt x="10982" y="13013"/>
                  <a:pt x="10826" y="13013"/>
                </a:cubicBezTo>
                <a:cubicBezTo>
                  <a:pt x="10826" y="13013"/>
                  <a:pt x="10826" y="13013"/>
                  <a:pt x="10826" y="13013"/>
                </a:cubicBezTo>
                <a:cubicBezTo>
                  <a:pt x="10670" y="13013"/>
                  <a:pt x="8484" y="13013"/>
                  <a:pt x="6610" y="11348"/>
                </a:cubicBezTo>
                <a:cubicBezTo>
                  <a:pt x="5205" y="11567"/>
                  <a:pt x="3695" y="11961"/>
                  <a:pt x="2654" y="12794"/>
                </a:cubicBezTo>
                <a:cubicBezTo>
                  <a:pt x="364" y="14590"/>
                  <a:pt x="52" y="16912"/>
                  <a:pt x="0" y="20110"/>
                </a:cubicBezTo>
                <a:cubicBezTo>
                  <a:pt x="0" y="20505"/>
                  <a:pt x="156" y="20855"/>
                  <a:pt x="520" y="21162"/>
                </a:cubicBezTo>
                <a:cubicBezTo>
                  <a:pt x="833" y="21425"/>
                  <a:pt x="1301" y="21600"/>
                  <a:pt x="1770" y="21600"/>
                </a:cubicBezTo>
                <a:cubicBezTo>
                  <a:pt x="19830" y="21600"/>
                  <a:pt x="19830" y="21600"/>
                  <a:pt x="19830" y="21600"/>
                </a:cubicBezTo>
                <a:cubicBezTo>
                  <a:pt x="20299" y="21600"/>
                  <a:pt x="20767" y="21425"/>
                  <a:pt x="21080" y="21162"/>
                </a:cubicBezTo>
                <a:cubicBezTo>
                  <a:pt x="21444" y="20855"/>
                  <a:pt x="21600" y="20505"/>
                  <a:pt x="21600" y="20110"/>
                </a:cubicBezTo>
                <a:cubicBezTo>
                  <a:pt x="21548" y="16912"/>
                  <a:pt x="21288" y="14590"/>
                  <a:pt x="18946" y="12794"/>
                </a:cubicBezTo>
                <a:close/>
              </a:path>
            </a:pathLst>
          </a:custGeom>
          <a:solidFill>
            <a:srgbClr val="A6A6A6"/>
          </a:solidFill>
          <a:ln w="12700">
            <a:miter lim="400000"/>
          </a:ln>
        </p:spPr>
        <p:txBody>
          <a:bodyPr lIns="50800" tIns="50800" rIns="50800" bIns="50800"/>
          <a:lstStyle/>
          <a:p>
            <a:pPr algn="l" defTabSz="1219200">
              <a:defRPr sz="4800">
                <a:uFill>
                  <a:solidFill>
                    <a:srgbClr val="000000"/>
                  </a:solidFill>
                </a:uFill>
                <a:latin typeface="Calibri"/>
                <a:ea typeface="Calibri"/>
                <a:cs typeface="Calibri"/>
                <a:sym typeface="Calibri"/>
              </a:defRPr>
            </a:pPr>
          </a:p>
        </p:txBody>
      </p:sp>
      <p:sp>
        <p:nvSpPr>
          <p:cNvPr id="584" name="形状"/>
          <p:cNvSpPr/>
          <p:nvPr/>
        </p:nvSpPr>
        <p:spPr>
          <a:xfrm>
            <a:off x="10309513" y="2287802"/>
            <a:ext cx="1301134" cy="1522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94" y="12036"/>
                </a:moveTo>
                <a:cubicBezTo>
                  <a:pt x="17992" y="11347"/>
                  <a:pt x="16758" y="10861"/>
                  <a:pt x="15191" y="10577"/>
                </a:cubicBezTo>
                <a:cubicBezTo>
                  <a:pt x="15524" y="10172"/>
                  <a:pt x="15856" y="9686"/>
                  <a:pt x="16093" y="9078"/>
                </a:cubicBezTo>
                <a:cubicBezTo>
                  <a:pt x="16473" y="8875"/>
                  <a:pt x="16948" y="8470"/>
                  <a:pt x="17233" y="7740"/>
                </a:cubicBezTo>
                <a:cubicBezTo>
                  <a:pt x="17565" y="6930"/>
                  <a:pt x="17327" y="6281"/>
                  <a:pt x="16853" y="5836"/>
                </a:cubicBezTo>
                <a:cubicBezTo>
                  <a:pt x="16948" y="4053"/>
                  <a:pt x="16425" y="2634"/>
                  <a:pt x="15334" y="1621"/>
                </a:cubicBezTo>
                <a:cubicBezTo>
                  <a:pt x="13672" y="81"/>
                  <a:pt x="11298" y="0"/>
                  <a:pt x="10871" y="0"/>
                </a:cubicBezTo>
                <a:cubicBezTo>
                  <a:pt x="10824" y="0"/>
                  <a:pt x="10824" y="0"/>
                  <a:pt x="10824" y="0"/>
                </a:cubicBezTo>
                <a:cubicBezTo>
                  <a:pt x="10824" y="0"/>
                  <a:pt x="10776" y="0"/>
                  <a:pt x="10776" y="0"/>
                </a:cubicBezTo>
                <a:cubicBezTo>
                  <a:pt x="10302" y="0"/>
                  <a:pt x="7928" y="81"/>
                  <a:pt x="6314" y="1621"/>
                </a:cubicBezTo>
                <a:cubicBezTo>
                  <a:pt x="5175" y="2634"/>
                  <a:pt x="4652" y="4053"/>
                  <a:pt x="4747" y="5836"/>
                </a:cubicBezTo>
                <a:cubicBezTo>
                  <a:pt x="4320" y="6281"/>
                  <a:pt x="4083" y="6930"/>
                  <a:pt x="4415" y="7740"/>
                </a:cubicBezTo>
                <a:cubicBezTo>
                  <a:pt x="4700" y="8470"/>
                  <a:pt x="5175" y="8875"/>
                  <a:pt x="5507" y="9078"/>
                </a:cubicBezTo>
                <a:cubicBezTo>
                  <a:pt x="5792" y="9686"/>
                  <a:pt x="6076" y="10172"/>
                  <a:pt x="6409" y="10577"/>
                </a:cubicBezTo>
                <a:cubicBezTo>
                  <a:pt x="4842" y="10861"/>
                  <a:pt x="3608" y="11347"/>
                  <a:pt x="2706" y="12036"/>
                </a:cubicBezTo>
                <a:cubicBezTo>
                  <a:pt x="285" y="13981"/>
                  <a:pt x="47" y="16494"/>
                  <a:pt x="0" y="19371"/>
                </a:cubicBezTo>
                <a:cubicBezTo>
                  <a:pt x="0" y="19979"/>
                  <a:pt x="285" y="20546"/>
                  <a:pt x="760" y="20952"/>
                </a:cubicBezTo>
                <a:cubicBezTo>
                  <a:pt x="1234" y="21357"/>
                  <a:pt x="1899" y="21600"/>
                  <a:pt x="2564" y="21600"/>
                </a:cubicBezTo>
                <a:cubicBezTo>
                  <a:pt x="19036" y="21600"/>
                  <a:pt x="19036" y="21600"/>
                  <a:pt x="19036" y="21600"/>
                </a:cubicBezTo>
                <a:cubicBezTo>
                  <a:pt x="19701" y="21600"/>
                  <a:pt x="20366" y="21357"/>
                  <a:pt x="20888" y="20952"/>
                </a:cubicBezTo>
                <a:cubicBezTo>
                  <a:pt x="21363" y="20546"/>
                  <a:pt x="21600" y="19979"/>
                  <a:pt x="21600" y="19371"/>
                </a:cubicBezTo>
                <a:cubicBezTo>
                  <a:pt x="21553" y="16494"/>
                  <a:pt x="21363" y="13981"/>
                  <a:pt x="18894" y="12036"/>
                </a:cubicBezTo>
                <a:close/>
              </a:path>
            </a:pathLst>
          </a:custGeom>
          <a:solidFill>
            <a:srgbClr val="F2F2F2"/>
          </a:solidFill>
          <a:ln w="12700">
            <a:miter lim="400000"/>
          </a:ln>
        </p:spPr>
        <p:txBody>
          <a:bodyPr lIns="50800" tIns="50800" rIns="50800" bIns="50800"/>
          <a:lstStyle/>
          <a:p>
            <a:pPr algn="l" defTabSz="1219200">
              <a:defRPr sz="4800">
                <a:uFill>
                  <a:solidFill>
                    <a:srgbClr val="000000"/>
                  </a:solidFill>
                </a:uFill>
                <a:latin typeface="Calibri"/>
                <a:ea typeface="Calibri"/>
                <a:cs typeface="Calibri"/>
                <a:sym typeface="Calibri"/>
              </a:defRPr>
            </a:pPr>
          </a:p>
        </p:txBody>
      </p:sp>
      <p:sp>
        <p:nvSpPr>
          <p:cNvPr id="585" name="形状"/>
          <p:cNvSpPr/>
          <p:nvPr/>
        </p:nvSpPr>
        <p:spPr>
          <a:xfrm>
            <a:off x="10367233" y="2344320"/>
            <a:ext cx="1185692" cy="1409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1" y="8325"/>
                </a:moveTo>
                <a:cubicBezTo>
                  <a:pt x="7339" y="12049"/>
                  <a:pt x="10722" y="12049"/>
                  <a:pt x="10826" y="12049"/>
                </a:cubicBezTo>
                <a:cubicBezTo>
                  <a:pt x="10826" y="12049"/>
                  <a:pt x="10826" y="12049"/>
                  <a:pt x="10826" y="12049"/>
                </a:cubicBezTo>
                <a:cubicBezTo>
                  <a:pt x="10826" y="12049"/>
                  <a:pt x="10826" y="12049"/>
                  <a:pt x="10826" y="12049"/>
                </a:cubicBezTo>
                <a:cubicBezTo>
                  <a:pt x="10930" y="12049"/>
                  <a:pt x="14313" y="12049"/>
                  <a:pt x="15771" y="8325"/>
                </a:cubicBezTo>
                <a:cubicBezTo>
                  <a:pt x="15979" y="8281"/>
                  <a:pt x="16499" y="8062"/>
                  <a:pt x="16864" y="7229"/>
                </a:cubicBezTo>
                <a:cubicBezTo>
                  <a:pt x="17280" y="6265"/>
                  <a:pt x="16551" y="5871"/>
                  <a:pt x="16395" y="5783"/>
                </a:cubicBezTo>
                <a:cubicBezTo>
                  <a:pt x="16968" y="131"/>
                  <a:pt x="11451" y="0"/>
                  <a:pt x="10878" y="0"/>
                </a:cubicBezTo>
                <a:cubicBezTo>
                  <a:pt x="10826" y="0"/>
                  <a:pt x="10826" y="0"/>
                  <a:pt x="10826" y="0"/>
                </a:cubicBezTo>
                <a:cubicBezTo>
                  <a:pt x="10826" y="0"/>
                  <a:pt x="10826" y="0"/>
                  <a:pt x="10774" y="0"/>
                </a:cubicBezTo>
                <a:cubicBezTo>
                  <a:pt x="10201" y="0"/>
                  <a:pt x="4684" y="131"/>
                  <a:pt x="5257" y="5783"/>
                </a:cubicBezTo>
                <a:cubicBezTo>
                  <a:pt x="5101" y="5871"/>
                  <a:pt x="4372" y="6265"/>
                  <a:pt x="4736" y="7229"/>
                </a:cubicBezTo>
                <a:cubicBezTo>
                  <a:pt x="5101" y="8062"/>
                  <a:pt x="5673" y="8281"/>
                  <a:pt x="5881" y="8325"/>
                </a:cubicBezTo>
                <a:close/>
                <a:moveTo>
                  <a:pt x="7963" y="3987"/>
                </a:moveTo>
                <a:cubicBezTo>
                  <a:pt x="7963" y="3987"/>
                  <a:pt x="8224" y="4294"/>
                  <a:pt x="8224" y="4863"/>
                </a:cubicBezTo>
                <a:cubicBezTo>
                  <a:pt x="8224" y="4863"/>
                  <a:pt x="9213" y="4732"/>
                  <a:pt x="10045" y="3637"/>
                </a:cubicBezTo>
                <a:cubicBezTo>
                  <a:pt x="10045" y="3637"/>
                  <a:pt x="12023" y="5608"/>
                  <a:pt x="15354" y="5871"/>
                </a:cubicBezTo>
                <a:cubicBezTo>
                  <a:pt x="15302" y="6002"/>
                  <a:pt x="15302" y="6090"/>
                  <a:pt x="15302" y="6222"/>
                </a:cubicBezTo>
                <a:cubicBezTo>
                  <a:pt x="14521" y="11085"/>
                  <a:pt x="10982" y="11172"/>
                  <a:pt x="10826" y="11172"/>
                </a:cubicBezTo>
                <a:cubicBezTo>
                  <a:pt x="10670" y="11172"/>
                  <a:pt x="7235" y="11085"/>
                  <a:pt x="6402" y="6441"/>
                </a:cubicBezTo>
                <a:cubicBezTo>
                  <a:pt x="6454" y="5871"/>
                  <a:pt x="6766" y="4819"/>
                  <a:pt x="7963" y="3987"/>
                </a:cubicBezTo>
                <a:close/>
                <a:moveTo>
                  <a:pt x="18946" y="12794"/>
                </a:moveTo>
                <a:cubicBezTo>
                  <a:pt x="17905" y="11961"/>
                  <a:pt x="16447" y="11567"/>
                  <a:pt x="14990" y="11348"/>
                </a:cubicBezTo>
                <a:cubicBezTo>
                  <a:pt x="13168" y="13013"/>
                  <a:pt x="10982" y="13013"/>
                  <a:pt x="10826" y="13013"/>
                </a:cubicBezTo>
                <a:cubicBezTo>
                  <a:pt x="10826" y="13013"/>
                  <a:pt x="10826" y="13013"/>
                  <a:pt x="10826" y="13013"/>
                </a:cubicBezTo>
                <a:cubicBezTo>
                  <a:pt x="10670" y="13013"/>
                  <a:pt x="8484" y="13013"/>
                  <a:pt x="6610" y="11348"/>
                </a:cubicBezTo>
                <a:cubicBezTo>
                  <a:pt x="5205" y="11567"/>
                  <a:pt x="3695" y="11961"/>
                  <a:pt x="2654" y="12794"/>
                </a:cubicBezTo>
                <a:cubicBezTo>
                  <a:pt x="364" y="14590"/>
                  <a:pt x="52" y="16912"/>
                  <a:pt x="0" y="20110"/>
                </a:cubicBezTo>
                <a:cubicBezTo>
                  <a:pt x="0" y="20505"/>
                  <a:pt x="156" y="20855"/>
                  <a:pt x="520" y="21162"/>
                </a:cubicBezTo>
                <a:cubicBezTo>
                  <a:pt x="833" y="21425"/>
                  <a:pt x="1301" y="21600"/>
                  <a:pt x="1770" y="21600"/>
                </a:cubicBezTo>
                <a:cubicBezTo>
                  <a:pt x="19830" y="21600"/>
                  <a:pt x="19830" y="21600"/>
                  <a:pt x="19830" y="21600"/>
                </a:cubicBezTo>
                <a:cubicBezTo>
                  <a:pt x="20299" y="21600"/>
                  <a:pt x="20767" y="21425"/>
                  <a:pt x="21080" y="21162"/>
                </a:cubicBezTo>
                <a:cubicBezTo>
                  <a:pt x="21444" y="20855"/>
                  <a:pt x="21600" y="20505"/>
                  <a:pt x="21600" y="20110"/>
                </a:cubicBezTo>
                <a:cubicBezTo>
                  <a:pt x="21548" y="16912"/>
                  <a:pt x="21288" y="14590"/>
                  <a:pt x="18946" y="12794"/>
                </a:cubicBezTo>
                <a:close/>
              </a:path>
            </a:pathLst>
          </a:custGeom>
          <a:solidFill>
            <a:srgbClr val="A6A6A6"/>
          </a:solidFill>
          <a:ln w="12700">
            <a:miter lim="400000"/>
          </a:ln>
        </p:spPr>
        <p:txBody>
          <a:bodyPr lIns="50800" tIns="50800" rIns="50800" bIns="50800"/>
          <a:lstStyle/>
          <a:p>
            <a:pPr algn="l" defTabSz="1219200">
              <a:defRPr sz="4800">
                <a:uFill>
                  <a:solidFill>
                    <a:srgbClr val="000000"/>
                  </a:solidFill>
                </a:uFill>
                <a:latin typeface="Calibri"/>
                <a:ea typeface="Calibri"/>
                <a:cs typeface="Calibri"/>
                <a:sym typeface="Calibri"/>
              </a:defRPr>
            </a:pPr>
          </a:p>
        </p:txBody>
      </p:sp>
      <p:sp>
        <p:nvSpPr>
          <p:cNvPr id="586" name="形状"/>
          <p:cNvSpPr/>
          <p:nvPr/>
        </p:nvSpPr>
        <p:spPr>
          <a:xfrm>
            <a:off x="11298465" y="2020333"/>
            <a:ext cx="1758325" cy="2057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94" y="12036"/>
                </a:moveTo>
                <a:cubicBezTo>
                  <a:pt x="17992" y="11347"/>
                  <a:pt x="16758" y="10861"/>
                  <a:pt x="15191" y="10577"/>
                </a:cubicBezTo>
                <a:cubicBezTo>
                  <a:pt x="15524" y="10172"/>
                  <a:pt x="15856" y="9686"/>
                  <a:pt x="16093" y="9078"/>
                </a:cubicBezTo>
                <a:cubicBezTo>
                  <a:pt x="16473" y="8875"/>
                  <a:pt x="16948" y="8470"/>
                  <a:pt x="17233" y="7740"/>
                </a:cubicBezTo>
                <a:cubicBezTo>
                  <a:pt x="17565" y="6930"/>
                  <a:pt x="17327" y="6281"/>
                  <a:pt x="16853" y="5836"/>
                </a:cubicBezTo>
                <a:cubicBezTo>
                  <a:pt x="16948" y="4053"/>
                  <a:pt x="16425" y="2634"/>
                  <a:pt x="15334" y="1621"/>
                </a:cubicBezTo>
                <a:cubicBezTo>
                  <a:pt x="13672" y="81"/>
                  <a:pt x="11298" y="0"/>
                  <a:pt x="10871" y="0"/>
                </a:cubicBezTo>
                <a:cubicBezTo>
                  <a:pt x="10824" y="0"/>
                  <a:pt x="10824" y="0"/>
                  <a:pt x="10824" y="0"/>
                </a:cubicBezTo>
                <a:cubicBezTo>
                  <a:pt x="10824" y="0"/>
                  <a:pt x="10776" y="0"/>
                  <a:pt x="10776" y="0"/>
                </a:cubicBezTo>
                <a:cubicBezTo>
                  <a:pt x="10302" y="0"/>
                  <a:pt x="7928" y="81"/>
                  <a:pt x="6314" y="1621"/>
                </a:cubicBezTo>
                <a:cubicBezTo>
                  <a:pt x="5175" y="2634"/>
                  <a:pt x="4652" y="4053"/>
                  <a:pt x="4747" y="5836"/>
                </a:cubicBezTo>
                <a:cubicBezTo>
                  <a:pt x="4320" y="6281"/>
                  <a:pt x="4083" y="6930"/>
                  <a:pt x="4415" y="7740"/>
                </a:cubicBezTo>
                <a:cubicBezTo>
                  <a:pt x="4700" y="8470"/>
                  <a:pt x="5175" y="8875"/>
                  <a:pt x="5507" y="9078"/>
                </a:cubicBezTo>
                <a:cubicBezTo>
                  <a:pt x="5792" y="9686"/>
                  <a:pt x="6076" y="10172"/>
                  <a:pt x="6409" y="10577"/>
                </a:cubicBezTo>
                <a:cubicBezTo>
                  <a:pt x="4842" y="10861"/>
                  <a:pt x="3608" y="11347"/>
                  <a:pt x="2706" y="12036"/>
                </a:cubicBezTo>
                <a:cubicBezTo>
                  <a:pt x="285" y="13981"/>
                  <a:pt x="47" y="16494"/>
                  <a:pt x="0" y="19371"/>
                </a:cubicBezTo>
                <a:cubicBezTo>
                  <a:pt x="0" y="19979"/>
                  <a:pt x="285" y="20546"/>
                  <a:pt x="760" y="20952"/>
                </a:cubicBezTo>
                <a:cubicBezTo>
                  <a:pt x="1234" y="21357"/>
                  <a:pt x="1899" y="21600"/>
                  <a:pt x="2564" y="21600"/>
                </a:cubicBezTo>
                <a:cubicBezTo>
                  <a:pt x="19036" y="21600"/>
                  <a:pt x="19036" y="21600"/>
                  <a:pt x="19036" y="21600"/>
                </a:cubicBezTo>
                <a:cubicBezTo>
                  <a:pt x="19701" y="21600"/>
                  <a:pt x="20366" y="21357"/>
                  <a:pt x="20888" y="20952"/>
                </a:cubicBezTo>
                <a:cubicBezTo>
                  <a:pt x="21363" y="20546"/>
                  <a:pt x="21600" y="19979"/>
                  <a:pt x="21600" y="19371"/>
                </a:cubicBezTo>
                <a:cubicBezTo>
                  <a:pt x="21553" y="16494"/>
                  <a:pt x="21363" y="13981"/>
                  <a:pt x="18894" y="12036"/>
                </a:cubicBezTo>
                <a:close/>
              </a:path>
            </a:pathLst>
          </a:custGeom>
          <a:solidFill>
            <a:srgbClr val="F2F2F2"/>
          </a:solidFill>
          <a:ln w="12700">
            <a:miter lim="400000"/>
          </a:ln>
        </p:spPr>
        <p:txBody>
          <a:bodyPr lIns="50800" tIns="50800" rIns="50800" bIns="50800"/>
          <a:lstStyle/>
          <a:p>
            <a:pPr algn="l" defTabSz="1219200">
              <a:defRPr sz="4800">
                <a:uFill>
                  <a:solidFill>
                    <a:srgbClr val="000000"/>
                  </a:solidFill>
                </a:uFill>
                <a:latin typeface="Calibri"/>
                <a:ea typeface="Calibri"/>
                <a:cs typeface="Calibri"/>
                <a:sym typeface="Calibri"/>
              </a:defRPr>
            </a:pPr>
          </a:p>
        </p:txBody>
      </p:sp>
      <p:sp>
        <p:nvSpPr>
          <p:cNvPr id="587" name="形状"/>
          <p:cNvSpPr/>
          <p:nvPr/>
        </p:nvSpPr>
        <p:spPr>
          <a:xfrm>
            <a:off x="11376466" y="2096710"/>
            <a:ext cx="1602319" cy="1904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1" y="8325"/>
                </a:moveTo>
                <a:cubicBezTo>
                  <a:pt x="7339" y="12049"/>
                  <a:pt x="10722" y="12049"/>
                  <a:pt x="10826" y="12049"/>
                </a:cubicBezTo>
                <a:cubicBezTo>
                  <a:pt x="10826" y="12049"/>
                  <a:pt x="10826" y="12049"/>
                  <a:pt x="10826" y="12049"/>
                </a:cubicBezTo>
                <a:cubicBezTo>
                  <a:pt x="10826" y="12049"/>
                  <a:pt x="10826" y="12049"/>
                  <a:pt x="10826" y="12049"/>
                </a:cubicBezTo>
                <a:cubicBezTo>
                  <a:pt x="10930" y="12049"/>
                  <a:pt x="14313" y="12049"/>
                  <a:pt x="15771" y="8325"/>
                </a:cubicBezTo>
                <a:cubicBezTo>
                  <a:pt x="15979" y="8281"/>
                  <a:pt x="16499" y="8062"/>
                  <a:pt x="16864" y="7229"/>
                </a:cubicBezTo>
                <a:cubicBezTo>
                  <a:pt x="17280" y="6265"/>
                  <a:pt x="16551" y="5871"/>
                  <a:pt x="16395" y="5783"/>
                </a:cubicBezTo>
                <a:cubicBezTo>
                  <a:pt x="16968" y="131"/>
                  <a:pt x="11451" y="0"/>
                  <a:pt x="10878" y="0"/>
                </a:cubicBezTo>
                <a:cubicBezTo>
                  <a:pt x="10826" y="0"/>
                  <a:pt x="10826" y="0"/>
                  <a:pt x="10826" y="0"/>
                </a:cubicBezTo>
                <a:cubicBezTo>
                  <a:pt x="10826" y="0"/>
                  <a:pt x="10826" y="0"/>
                  <a:pt x="10774" y="0"/>
                </a:cubicBezTo>
                <a:cubicBezTo>
                  <a:pt x="10201" y="0"/>
                  <a:pt x="4684" y="131"/>
                  <a:pt x="5257" y="5783"/>
                </a:cubicBezTo>
                <a:cubicBezTo>
                  <a:pt x="5101" y="5871"/>
                  <a:pt x="4372" y="6265"/>
                  <a:pt x="4736" y="7229"/>
                </a:cubicBezTo>
                <a:cubicBezTo>
                  <a:pt x="5101" y="8062"/>
                  <a:pt x="5673" y="8281"/>
                  <a:pt x="5881" y="8325"/>
                </a:cubicBezTo>
                <a:close/>
                <a:moveTo>
                  <a:pt x="7963" y="3987"/>
                </a:moveTo>
                <a:cubicBezTo>
                  <a:pt x="7963" y="3987"/>
                  <a:pt x="8224" y="4294"/>
                  <a:pt x="8224" y="4863"/>
                </a:cubicBezTo>
                <a:cubicBezTo>
                  <a:pt x="8224" y="4863"/>
                  <a:pt x="9213" y="4732"/>
                  <a:pt x="10045" y="3637"/>
                </a:cubicBezTo>
                <a:cubicBezTo>
                  <a:pt x="10045" y="3637"/>
                  <a:pt x="12023" y="5608"/>
                  <a:pt x="15354" y="5871"/>
                </a:cubicBezTo>
                <a:cubicBezTo>
                  <a:pt x="15302" y="6002"/>
                  <a:pt x="15302" y="6090"/>
                  <a:pt x="15302" y="6222"/>
                </a:cubicBezTo>
                <a:cubicBezTo>
                  <a:pt x="14521" y="11085"/>
                  <a:pt x="10982" y="11172"/>
                  <a:pt x="10826" y="11172"/>
                </a:cubicBezTo>
                <a:cubicBezTo>
                  <a:pt x="10670" y="11172"/>
                  <a:pt x="7235" y="11085"/>
                  <a:pt x="6402" y="6441"/>
                </a:cubicBezTo>
                <a:cubicBezTo>
                  <a:pt x="6454" y="5871"/>
                  <a:pt x="6766" y="4819"/>
                  <a:pt x="7963" y="3987"/>
                </a:cubicBezTo>
                <a:close/>
                <a:moveTo>
                  <a:pt x="18946" y="12794"/>
                </a:moveTo>
                <a:cubicBezTo>
                  <a:pt x="17905" y="11961"/>
                  <a:pt x="16447" y="11567"/>
                  <a:pt x="14990" y="11348"/>
                </a:cubicBezTo>
                <a:cubicBezTo>
                  <a:pt x="13168" y="13013"/>
                  <a:pt x="10982" y="13013"/>
                  <a:pt x="10826" y="13013"/>
                </a:cubicBezTo>
                <a:cubicBezTo>
                  <a:pt x="10826" y="13013"/>
                  <a:pt x="10826" y="13013"/>
                  <a:pt x="10826" y="13013"/>
                </a:cubicBezTo>
                <a:cubicBezTo>
                  <a:pt x="10670" y="13013"/>
                  <a:pt x="8484" y="13013"/>
                  <a:pt x="6610" y="11348"/>
                </a:cubicBezTo>
                <a:cubicBezTo>
                  <a:pt x="5205" y="11567"/>
                  <a:pt x="3695" y="11961"/>
                  <a:pt x="2654" y="12794"/>
                </a:cubicBezTo>
                <a:cubicBezTo>
                  <a:pt x="364" y="14590"/>
                  <a:pt x="52" y="16912"/>
                  <a:pt x="0" y="20110"/>
                </a:cubicBezTo>
                <a:cubicBezTo>
                  <a:pt x="0" y="20505"/>
                  <a:pt x="156" y="20855"/>
                  <a:pt x="520" y="21162"/>
                </a:cubicBezTo>
                <a:cubicBezTo>
                  <a:pt x="833" y="21425"/>
                  <a:pt x="1301" y="21600"/>
                  <a:pt x="1770" y="21600"/>
                </a:cubicBezTo>
                <a:cubicBezTo>
                  <a:pt x="19830" y="21600"/>
                  <a:pt x="19830" y="21600"/>
                  <a:pt x="19830" y="21600"/>
                </a:cubicBezTo>
                <a:cubicBezTo>
                  <a:pt x="20299" y="21600"/>
                  <a:pt x="20767" y="21425"/>
                  <a:pt x="21080" y="21162"/>
                </a:cubicBezTo>
                <a:cubicBezTo>
                  <a:pt x="21444" y="20855"/>
                  <a:pt x="21600" y="20505"/>
                  <a:pt x="21600" y="20110"/>
                </a:cubicBezTo>
                <a:cubicBezTo>
                  <a:pt x="21548" y="16912"/>
                  <a:pt x="21288" y="14590"/>
                  <a:pt x="18946" y="12794"/>
                </a:cubicBezTo>
                <a:close/>
              </a:path>
            </a:pathLst>
          </a:custGeom>
          <a:solidFill>
            <a:srgbClr val="33495F"/>
          </a:solidFill>
          <a:ln w="12700">
            <a:miter lim="400000"/>
          </a:ln>
        </p:spPr>
        <p:txBody>
          <a:bodyPr lIns="50800" tIns="50800" rIns="50800" bIns="50800"/>
          <a:lstStyle/>
          <a:p>
            <a:pPr algn="l" defTabSz="1219200">
              <a:defRPr sz="4800">
                <a:uFill>
                  <a:solidFill>
                    <a:srgbClr val="000000"/>
                  </a:solidFill>
                </a:uFill>
                <a:latin typeface="Calibri"/>
                <a:ea typeface="Calibri"/>
                <a:cs typeface="Calibri"/>
                <a:sym typeface="Calibri"/>
              </a:defRPr>
            </a:pPr>
          </a:p>
        </p:txBody>
      </p:sp>
      <p:sp>
        <p:nvSpPr>
          <p:cNvPr id="588" name="圆角矩形"/>
          <p:cNvSpPr/>
          <p:nvPr/>
        </p:nvSpPr>
        <p:spPr>
          <a:xfrm>
            <a:off x="2527990" y="5466925"/>
            <a:ext cx="4644380" cy="5865565"/>
          </a:xfrm>
          <a:prstGeom prst="roundRect">
            <a:avLst>
              <a:gd name="adj" fmla="val 3453"/>
            </a:avLst>
          </a:prstGeom>
          <a:solidFill>
            <a:srgbClr val="FFFFFF"/>
          </a:solidFill>
          <a:ln w="6350">
            <a:solidFill>
              <a:srgbClr val="2399DE"/>
            </a:solidFill>
          </a:ln>
        </p:spPr>
        <p:txBody>
          <a:bodyPr lIns="45719" rIns="45719" anchor="ctr"/>
          <a:lstStyle/>
          <a:p>
            <a:pPr algn="l" defTabSz="457200">
              <a:spcBef>
                <a:spcPts val="300"/>
              </a:spcBef>
              <a:defRPr b="1" sz="8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589" name="文件导入…"/>
          <p:cNvSpPr txBox="1"/>
          <p:nvPr/>
        </p:nvSpPr>
        <p:spPr>
          <a:xfrm>
            <a:off x="3386606" y="6935840"/>
            <a:ext cx="2927148" cy="3844811"/>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lstStyle/>
          <a:p>
            <a:pPr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文件导入</a:t>
            </a:r>
          </a:p>
          <a:p>
            <a:pPr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AD/LDAP导入</a:t>
            </a:r>
          </a:p>
          <a:p>
            <a:pPr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手动创建</a:t>
            </a:r>
          </a:p>
          <a:p>
            <a:pPr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混合创建</a:t>
            </a:r>
          </a:p>
          <a:p>
            <a:pPr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创建自定义字段</a:t>
            </a:r>
          </a:p>
        </p:txBody>
      </p:sp>
      <p:grpSp>
        <p:nvGrpSpPr>
          <p:cNvPr id="592" name="成组"/>
          <p:cNvGrpSpPr/>
          <p:nvPr/>
        </p:nvGrpSpPr>
        <p:grpSpPr>
          <a:xfrm>
            <a:off x="2527990" y="5381392"/>
            <a:ext cx="4644379" cy="1022076"/>
            <a:chOff x="0" y="0"/>
            <a:chExt cx="4644378" cy="1022075"/>
          </a:xfrm>
        </p:grpSpPr>
        <p:sp>
          <p:nvSpPr>
            <p:cNvPr id="590" name="形状"/>
            <p:cNvSpPr/>
            <p:nvPr/>
          </p:nvSpPr>
          <p:spPr>
            <a:xfrm>
              <a:off x="0" y="0"/>
              <a:ext cx="4644379" cy="1022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1" y="0"/>
                  </a:moveTo>
                  <a:lnTo>
                    <a:pt x="21199" y="0"/>
                  </a:lnTo>
                  <a:cubicBezTo>
                    <a:pt x="21421" y="0"/>
                    <a:pt x="21600" y="959"/>
                    <a:pt x="21600" y="2141"/>
                  </a:cubicBezTo>
                  <a:lnTo>
                    <a:pt x="21600" y="21600"/>
                  </a:lnTo>
                  <a:lnTo>
                    <a:pt x="0" y="21600"/>
                  </a:lnTo>
                  <a:lnTo>
                    <a:pt x="0" y="2141"/>
                  </a:lnTo>
                  <a:cubicBezTo>
                    <a:pt x="0" y="959"/>
                    <a:pt x="179" y="0"/>
                    <a:pt x="401" y="0"/>
                  </a:cubicBezTo>
                  <a:close/>
                </a:path>
              </a:pathLst>
            </a:custGeom>
            <a:solidFill>
              <a:srgbClr val="2399DE"/>
            </a:solidFill>
            <a:ln w="12700" cap="flat">
              <a:noFill/>
              <a:miter lim="400000"/>
            </a:ln>
            <a:effectLst/>
          </p:spPr>
          <p:txBody>
            <a:bodyPr wrap="square" lIns="45719" tIns="45719" rIns="45719" bIns="45719" numCol="1" anchor="ctr">
              <a:noAutofit/>
            </a:bodyPr>
            <a:lstStyle/>
            <a:p>
              <a:pPr algn="l" defTabSz="457200">
                <a:defRPr sz="1800">
                  <a:uFill>
                    <a:solidFill>
                      <a:srgbClr val="000000"/>
                    </a:solidFill>
                  </a:uFill>
                  <a:latin typeface="Calibri"/>
                  <a:ea typeface="Calibri"/>
                  <a:cs typeface="Calibri"/>
                  <a:sym typeface="Calibri"/>
                </a:defRPr>
              </a:pPr>
            </a:p>
          </p:txBody>
        </p:sp>
        <p:sp>
          <p:nvSpPr>
            <p:cNvPr id="591" name="灵活管理"/>
            <p:cNvSpPr txBox="1"/>
            <p:nvPr/>
          </p:nvSpPr>
          <p:spPr>
            <a:xfrm>
              <a:off x="1452239" y="174487"/>
              <a:ext cx="1739900"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1219200">
                <a:lnSpc>
                  <a:spcPct val="140000"/>
                </a:lnSpc>
                <a:spcBef>
                  <a:spcPts val="700"/>
                </a:spcBef>
                <a:defRPr b="1" sz="3200">
                  <a:solidFill>
                    <a:srgbClr val="FFFFFF"/>
                  </a:solidFill>
                  <a:uFill>
                    <a:solidFill>
                      <a:srgbClr val="595959"/>
                    </a:solidFill>
                  </a:uFill>
                  <a:latin typeface="+mj-lt"/>
                  <a:ea typeface="+mj-ea"/>
                  <a:cs typeface="+mj-cs"/>
                  <a:sym typeface="Helvetica"/>
                </a:defRPr>
              </a:lvl1pPr>
            </a:lstStyle>
            <a:p>
              <a:pPr/>
              <a:r>
                <a:t>灵活管理</a:t>
              </a:r>
            </a:p>
          </p:txBody>
        </p:sp>
      </p:grpSp>
      <p:grpSp>
        <p:nvGrpSpPr>
          <p:cNvPr id="598" name="成组"/>
          <p:cNvGrpSpPr/>
          <p:nvPr/>
        </p:nvGrpSpPr>
        <p:grpSpPr>
          <a:xfrm>
            <a:off x="12163176" y="5382980"/>
            <a:ext cx="3321210" cy="5930744"/>
            <a:chOff x="0" y="0"/>
            <a:chExt cx="3321209" cy="5930743"/>
          </a:xfrm>
        </p:grpSpPr>
        <p:sp>
          <p:nvSpPr>
            <p:cNvPr id="593" name="圆角矩形"/>
            <p:cNvSpPr/>
            <p:nvPr/>
          </p:nvSpPr>
          <p:spPr>
            <a:xfrm>
              <a:off x="6350" y="3175"/>
              <a:ext cx="3161782" cy="5927569"/>
            </a:xfrm>
            <a:prstGeom prst="roundRect">
              <a:avLst>
                <a:gd name="adj" fmla="val 5072"/>
              </a:avLst>
            </a:prstGeom>
            <a:solidFill>
              <a:srgbClr val="FFFFFF"/>
            </a:solidFill>
            <a:ln w="6350" cap="flat">
              <a:solidFill>
                <a:schemeClr val="accent2"/>
              </a:solidFill>
              <a:prstDash val="solid"/>
              <a:round/>
            </a:ln>
            <a:effectLst/>
          </p:spPr>
          <p:txBody>
            <a:bodyPr wrap="square" lIns="45719" tIns="45719" rIns="45719" bIns="45719" numCol="1" anchor="ctr">
              <a:noAutofit/>
            </a:bodyPr>
            <a:lstStyle/>
            <a:p>
              <a:pPr algn="l" defTabSz="457200">
                <a:spcBef>
                  <a:spcPts val="300"/>
                </a:spcBef>
                <a:defRPr b="1" sz="8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grpSp>
          <p:nvGrpSpPr>
            <p:cNvPr id="596" name="成组"/>
            <p:cNvGrpSpPr/>
            <p:nvPr/>
          </p:nvGrpSpPr>
          <p:grpSpPr>
            <a:xfrm>
              <a:off x="-1" y="-1"/>
              <a:ext cx="3174482" cy="1022077"/>
              <a:chOff x="0" y="0"/>
              <a:chExt cx="3174480" cy="1022075"/>
            </a:xfrm>
          </p:grpSpPr>
          <p:sp>
            <p:nvSpPr>
              <p:cNvPr id="594" name="形状"/>
              <p:cNvSpPr/>
              <p:nvPr/>
            </p:nvSpPr>
            <p:spPr>
              <a:xfrm>
                <a:off x="-1" y="-1"/>
                <a:ext cx="3174482" cy="1022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1" y="0"/>
                    </a:moveTo>
                    <a:lnTo>
                      <a:pt x="21199" y="0"/>
                    </a:lnTo>
                    <a:cubicBezTo>
                      <a:pt x="21421" y="0"/>
                      <a:pt x="21600" y="959"/>
                      <a:pt x="21600" y="2141"/>
                    </a:cubicBezTo>
                    <a:lnTo>
                      <a:pt x="21600" y="21600"/>
                    </a:lnTo>
                    <a:lnTo>
                      <a:pt x="0" y="21600"/>
                    </a:lnTo>
                    <a:lnTo>
                      <a:pt x="0" y="2141"/>
                    </a:lnTo>
                    <a:cubicBezTo>
                      <a:pt x="0" y="959"/>
                      <a:pt x="179" y="0"/>
                      <a:pt x="401" y="0"/>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l" defTabSz="457200">
                  <a:defRPr sz="1800">
                    <a:uFill>
                      <a:solidFill>
                        <a:srgbClr val="000000"/>
                      </a:solidFill>
                    </a:uFill>
                    <a:latin typeface="Calibri"/>
                    <a:ea typeface="Calibri"/>
                    <a:cs typeface="Calibri"/>
                    <a:sym typeface="Calibri"/>
                  </a:defRPr>
                </a:pPr>
              </a:p>
            </p:txBody>
          </p:sp>
          <p:sp>
            <p:nvSpPr>
              <p:cNvPr id="595" name="重办公"/>
              <p:cNvSpPr txBox="1"/>
              <p:nvPr/>
            </p:nvSpPr>
            <p:spPr>
              <a:xfrm>
                <a:off x="684131" y="113530"/>
                <a:ext cx="1961636" cy="8160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noAutofit/>
              </a:bodyPr>
              <a:lstStyle/>
              <a:p>
                <a:pPr lvl="1" defTabSz="1219200">
                  <a:lnSpc>
                    <a:spcPct val="140000"/>
                  </a:lnSpc>
                  <a:spcBef>
                    <a:spcPts val="700"/>
                  </a:spcBef>
                  <a:defRPr b="1" sz="3200">
                    <a:solidFill>
                      <a:srgbClr val="FFFFFF"/>
                    </a:solidFill>
                    <a:uFill>
                      <a:solidFill>
                        <a:srgbClr val="595959"/>
                      </a:solidFill>
                    </a:uFill>
                    <a:latin typeface="+mj-lt"/>
                    <a:ea typeface="+mj-ea"/>
                    <a:cs typeface="+mj-cs"/>
                    <a:sym typeface="Helvetica"/>
                  </a:defRPr>
                </a:pPr>
                <a:r>
                  <a:t>重办公</a:t>
                </a:r>
              </a:p>
            </p:txBody>
          </p:sp>
        </p:grpSp>
        <p:sp>
          <p:nvSpPr>
            <p:cNvPr id="597" name="BYOD办公，归属个人…"/>
            <p:cNvSpPr txBox="1"/>
            <p:nvPr/>
          </p:nvSpPr>
          <p:spPr>
            <a:xfrm>
              <a:off x="8689" y="1056788"/>
              <a:ext cx="3312521" cy="4827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noAutofit/>
            </a:bodyPr>
            <a:lstStyle/>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BYOD办公，归属个人</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激活时自动注册设备</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无密码复杂度要求</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无需应用密码</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不启用防卸载</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按需激活/不激活</a:t>
              </a:r>
            </a:p>
            <a:p>
              <a:pPr algn="l" defTabSz="1219200">
                <a:lnSpc>
                  <a:spcPct val="150000"/>
                </a:lnSpc>
                <a:spcBef>
                  <a:spcPts val="500"/>
                </a:spcBef>
                <a:defRPr sz="2400">
                  <a:solidFill>
                    <a:srgbClr val="535353"/>
                  </a:solidFill>
                  <a:uFill>
                    <a:solidFill>
                      <a:srgbClr val="808080"/>
                    </a:solidFill>
                  </a:uFill>
                  <a:latin typeface="+mj-lt"/>
                  <a:ea typeface="+mj-ea"/>
                  <a:cs typeface="+mj-cs"/>
                  <a:sym typeface="Helvetica"/>
                </a:defRPr>
              </a:pPr>
              <a:r>
                <a:t>自助服务平台</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601" name="打破常规用户组管理模式的标签功能"/>
          <p:cNvSpPr txBox="1"/>
          <p:nvPr>
            <p:ph type="title"/>
          </p:nvPr>
        </p:nvSpPr>
        <p:spPr>
          <a:xfrm>
            <a:off x="419100" y="177800"/>
            <a:ext cx="12801602" cy="1270000"/>
          </a:xfrm>
          <a:prstGeom prst="rect">
            <a:avLst/>
          </a:prstGeom>
        </p:spPr>
        <p:txBody>
          <a:bodyPr/>
          <a:lstStyle>
            <a:lvl1pPr>
              <a:defRPr>
                <a:latin typeface="+mj-lt"/>
                <a:ea typeface="+mj-ea"/>
                <a:cs typeface="+mj-cs"/>
                <a:sym typeface="Helvetica"/>
              </a:defRPr>
            </a:lvl1pPr>
          </a:lstStyle>
          <a:p>
            <a:pPr/>
            <a:r>
              <a:t>打破常规用户组管理模式的标签功能</a:t>
            </a:r>
          </a:p>
        </p:txBody>
      </p:sp>
      <p:grpSp>
        <p:nvGrpSpPr>
          <p:cNvPr id="608" name="成组"/>
          <p:cNvGrpSpPr/>
          <p:nvPr/>
        </p:nvGrpSpPr>
        <p:grpSpPr>
          <a:xfrm>
            <a:off x="9293348" y="1915008"/>
            <a:ext cx="10427987" cy="1534358"/>
            <a:chOff x="0" y="0"/>
            <a:chExt cx="10427985" cy="1534356"/>
          </a:xfrm>
        </p:grpSpPr>
        <p:grpSp>
          <p:nvGrpSpPr>
            <p:cNvPr id="606" name="成组"/>
            <p:cNvGrpSpPr/>
            <p:nvPr/>
          </p:nvGrpSpPr>
          <p:grpSpPr>
            <a:xfrm>
              <a:off x="0" y="0"/>
              <a:ext cx="10427986" cy="1534357"/>
              <a:chOff x="0" y="0"/>
              <a:chExt cx="10427985" cy="1534356"/>
            </a:xfrm>
          </p:grpSpPr>
          <p:sp>
            <p:nvSpPr>
              <p:cNvPr id="602" name="形状"/>
              <p:cNvSpPr/>
              <p:nvPr/>
            </p:nvSpPr>
            <p:spPr>
              <a:xfrm rot="5400000">
                <a:off x="4847205" y="-4109155"/>
                <a:ext cx="1408894" cy="9752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3207"/>
                    </a:lnTo>
                    <a:lnTo>
                      <a:pt x="10755" y="0"/>
                    </a:lnTo>
                    <a:lnTo>
                      <a:pt x="21600" y="3207"/>
                    </a:lnTo>
                    <a:close/>
                  </a:path>
                </a:pathLst>
              </a:custGeom>
              <a:solidFill>
                <a:srgbClr val="F4C300"/>
              </a:solidFill>
              <a:ln w="12700" cap="flat">
                <a:noFill/>
                <a:miter lim="400000"/>
              </a:ln>
              <a:effectLst/>
            </p:spPr>
            <p:txBody>
              <a:bodyPr wrap="square" lIns="50800" tIns="50800" rIns="50800" bIns="50800" numCol="1" anchor="t">
                <a:noAutofit/>
              </a:bodyPr>
              <a:lstStyle/>
              <a:p>
                <a:pPr algn="l" defTabSz="1219200">
                  <a:defRPr sz="4800">
                    <a:uFill>
                      <a:solidFill>
                        <a:srgbClr val="000000"/>
                      </a:solidFill>
                    </a:uFill>
                    <a:latin typeface="Calibri"/>
                    <a:ea typeface="Calibri"/>
                    <a:cs typeface="Calibri"/>
                    <a:sym typeface="Calibri"/>
                  </a:defRPr>
                </a:pPr>
              </a:p>
            </p:txBody>
          </p:sp>
          <p:grpSp>
            <p:nvGrpSpPr>
              <p:cNvPr id="605" name="成组"/>
              <p:cNvGrpSpPr/>
              <p:nvPr/>
            </p:nvGrpSpPr>
            <p:grpSpPr>
              <a:xfrm>
                <a:off x="0" y="0"/>
                <a:ext cx="1534357" cy="1534357"/>
                <a:chOff x="0" y="0"/>
                <a:chExt cx="1534356" cy="1534356"/>
              </a:xfrm>
            </p:grpSpPr>
            <p:sp>
              <p:nvSpPr>
                <p:cNvPr id="603" name="圆形"/>
                <p:cNvSpPr/>
                <p:nvPr/>
              </p:nvSpPr>
              <p:spPr>
                <a:xfrm>
                  <a:off x="0" y="0"/>
                  <a:ext cx="1534357" cy="1534357"/>
                </a:xfrm>
                <a:prstGeom prst="ellipse">
                  <a:avLst/>
                </a:prstGeom>
                <a:solidFill>
                  <a:schemeClr val="accent3"/>
                </a:solidFill>
                <a:ln w="38100" cap="flat">
                  <a:solidFill>
                    <a:srgbClr val="FFFFFF"/>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a:solidFill>
                        <a:srgbClr val="FFFFFF"/>
                      </a:solidFill>
                    </a:defRPr>
                  </a:pPr>
                </a:p>
              </p:txBody>
            </p:sp>
            <p:pic>
              <p:nvPicPr>
                <p:cNvPr id="604" name="筛选.png" descr="筛选.png"/>
                <p:cNvPicPr>
                  <a:picLocks noChangeAspect="1"/>
                </p:cNvPicPr>
                <p:nvPr/>
              </p:nvPicPr>
              <p:blipFill>
                <a:blip r:embed="rId2">
                  <a:extLst/>
                </a:blip>
                <a:stretch>
                  <a:fillRect/>
                </a:stretch>
              </p:blipFill>
              <p:spPr>
                <a:xfrm>
                  <a:off x="358016" y="358016"/>
                  <a:ext cx="818324" cy="818324"/>
                </a:xfrm>
                <a:prstGeom prst="rect">
                  <a:avLst/>
                </a:prstGeom>
                <a:ln w="12700" cap="flat">
                  <a:noFill/>
                  <a:miter lim="400000"/>
                </a:ln>
                <a:effectLst/>
              </p:spPr>
            </p:pic>
          </p:grpSp>
        </p:grpSp>
        <p:sp>
          <p:nvSpPr>
            <p:cNvPr id="607" name="所有华为MATE10设备用户"/>
            <p:cNvSpPr txBox="1"/>
            <p:nvPr/>
          </p:nvSpPr>
          <p:spPr>
            <a:xfrm>
              <a:off x="1654562" y="271878"/>
              <a:ext cx="7535547"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所有华为MATE10设备用户</a:t>
              </a:r>
            </a:p>
          </p:txBody>
        </p:sp>
      </p:grpSp>
      <p:sp>
        <p:nvSpPr>
          <p:cNvPr id="609" name="形状"/>
          <p:cNvSpPr/>
          <p:nvPr/>
        </p:nvSpPr>
        <p:spPr>
          <a:xfrm rot="5400000">
            <a:off x="8823171" y="823395"/>
            <a:ext cx="1399366" cy="8393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4200"/>
                </a:lnTo>
                <a:lnTo>
                  <a:pt x="10755" y="0"/>
                </a:lnTo>
                <a:lnTo>
                  <a:pt x="21600" y="4200"/>
                </a:lnTo>
                <a:close/>
              </a:path>
            </a:pathLst>
          </a:custGeom>
          <a:solidFill>
            <a:srgbClr val="2399DE"/>
          </a:solidFill>
          <a:ln w="12700">
            <a:miter lim="400000"/>
          </a:ln>
        </p:spPr>
        <p:txBody>
          <a:bodyPr lIns="50800" tIns="50800" rIns="50800" bIns="50800"/>
          <a:lstStyle/>
          <a:p>
            <a:pPr algn="l" defTabSz="1219200">
              <a:defRPr sz="4800">
                <a:uFill>
                  <a:solidFill>
                    <a:srgbClr val="000000"/>
                  </a:solidFill>
                </a:uFill>
                <a:latin typeface="Calibri"/>
                <a:ea typeface="Calibri"/>
                <a:cs typeface="Calibri"/>
                <a:sym typeface="Calibri"/>
              </a:defRPr>
            </a:pPr>
          </a:p>
        </p:txBody>
      </p:sp>
      <p:sp>
        <p:nvSpPr>
          <p:cNvPr id="610" name="圆形"/>
          <p:cNvSpPr/>
          <p:nvPr/>
        </p:nvSpPr>
        <p:spPr>
          <a:xfrm>
            <a:off x="4662665" y="4258282"/>
            <a:ext cx="1524001" cy="1524001"/>
          </a:xfrm>
          <a:prstGeom prst="ellipse">
            <a:avLst/>
          </a:prstGeom>
          <a:solidFill>
            <a:srgbClr val="2399DD"/>
          </a:solidFill>
          <a:ln w="25400">
            <a:solidFill>
              <a:srgbClr val="FFFFFF"/>
            </a:solidFill>
            <a:miter lim="400000"/>
          </a:ln>
        </p:spPr>
        <p:txBody>
          <a:bodyPr lIns="50800" tIns="50800" rIns="50800" bIns="50800" anchor="ctr"/>
          <a:lstStyle/>
          <a:p>
            <a:pPr algn="l" defTabSz="457200">
              <a:defRPr sz="1800">
                <a:latin typeface="Calibri"/>
                <a:ea typeface="Calibri"/>
                <a:cs typeface="Calibri"/>
                <a:sym typeface="Calibri"/>
              </a:defRPr>
            </a:pPr>
          </a:p>
        </p:txBody>
      </p:sp>
      <p:pic>
        <p:nvPicPr>
          <p:cNvPr id="611" name="组合.png" descr="组合.png"/>
          <p:cNvPicPr>
            <a:picLocks noChangeAspect="1"/>
          </p:cNvPicPr>
          <p:nvPr/>
        </p:nvPicPr>
        <p:blipFill>
          <a:blip r:embed="rId3">
            <a:extLst/>
          </a:blip>
          <a:stretch>
            <a:fillRect/>
          </a:stretch>
        </p:blipFill>
        <p:spPr>
          <a:xfrm>
            <a:off x="5018265" y="4639282"/>
            <a:ext cx="812801" cy="762001"/>
          </a:xfrm>
          <a:prstGeom prst="rect">
            <a:avLst/>
          </a:prstGeom>
          <a:ln w="12700">
            <a:miter lim="400000"/>
          </a:ln>
        </p:spPr>
      </p:pic>
      <p:sp>
        <p:nvSpPr>
          <p:cNvPr id="612" name="所有 Android 7.0 用户"/>
          <p:cNvSpPr txBox="1"/>
          <p:nvPr/>
        </p:nvSpPr>
        <p:spPr>
          <a:xfrm>
            <a:off x="6557986" y="4524982"/>
            <a:ext cx="631317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所有 Android 7.0 用户</a:t>
            </a:r>
          </a:p>
        </p:txBody>
      </p:sp>
      <p:grpSp>
        <p:nvGrpSpPr>
          <p:cNvPr id="621" name="成组"/>
          <p:cNvGrpSpPr/>
          <p:nvPr/>
        </p:nvGrpSpPr>
        <p:grpSpPr>
          <a:xfrm>
            <a:off x="9250288" y="6569104"/>
            <a:ext cx="8180358" cy="1531219"/>
            <a:chOff x="0" y="-22094"/>
            <a:chExt cx="8180357" cy="1531217"/>
          </a:xfrm>
        </p:grpSpPr>
        <p:grpSp>
          <p:nvGrpSpPr>
            <p:cNvPr id="619" name="成组"/>
            <p:cNvGrpSpPr/>
            <p:nvPr/>
          </p:nvGrpSpPr>
          <p:grpSpPr>
            <a:xfrm>
              <a:off x="0" y="-22095"/>
              <a:ext cx="8180358" cy="1531219"/>
              <a:chOff x="114609" y="79981"/>
              <a:chExt cx="8180357" cy="1531217"/>
            </a:xfrm>
          </p:grpSpPr>
          <p:sp>
            <p:nvSpPr>
              <p:cNvPr id="613" name="形状"/>
              <p:cNvSpPr/>
              <p:nvPr/>
            </p:nvSpPr>
            <p:spPr>
              <a:xfrm rot="5400000">
                <a:off x="3916192" y="-2806644"/>
                <a:ext cx="1453083" cy="7304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2496"/>
                    </a:lnTo>
                    <a:lnTo>
                      <a:pt x="10755" y="0"/>
                    </a:lnTo>
                    <a:lnTo>
                      <a:pt x="21600" y="2496"/>
                    </a:lnTo>
                    <a:close/>
                  </a:path>
                </a:pathLst>
              </a:custGeom>
              <a:solidFill>
                <a:srgbClr val="33495F"/>
              </a:solidFill>
              <a:ln w="12700" cap="flat">
                <a:noFill/>
                <a:miter lim="400000"/>
              </a:ln>
              <a:effectLst/>
            </p:spPr>
            <p:txBody>
              <a:bodyPr wrap="square" lIns="50800" tIns="50800" rIns="50800" bIns="50800" numCol="1" anchor="t">
                <a:noAutofit/>
              </a:bodyPr>
              <a:lstStyle/>
              <a:p>
                <a:pPr algn="l" defTabSz="1219200">
                  <a:defRPr sz="4800">
                    <a:uFill>
                      <a:solidFill>
                        <a:srgbClr val="000000"/>
                      </a:solidFill>
                    </a:uFill>
                    <a:latin typeface="Calibri"/>
                    <a:ea typeface="Calibri"/>
                    <a:cs typeface="Calibri"/>
                    <a:sym typeface="Calibri"/>
                  </a:defRPr>
                </a:pPr>
              </a:p>
            </p:txBody>
          </p:sp>
          <p:grpSp>
            <p:nvGrpSpPr>
              <p:cNvPr id="618" name="成组"/>
              <p:cNvGrpSpPr/>
              <p:nvPr/>
            </p:nvGrpSpPr>
            <p:grpSpPr>
              <a:xfrm>
                <a:off x="114609" y="79981"/>
                <a:ext cx="1531218" cy="1531219"/>
                <a:chOff x="0" y="0"/>
                <a:chExt cx="1531216" cy="1531217"/>
              </a:xfrm>
            </p:grpSpPr>
            <p:grpSp>
              <p:nvGrpSpPr>
                <p:cNvPr id="616" name="成组"/>
                <p:cNvGrpSpPr/>
                <p:nvPr/>
              </p:nvGrpSpPr>
              <p:grpSpPr>
                <a:xfrm>
                  <a:off x="0" y="0"/>
                  <a:ext cx="1531217" cy="1531218"/>
                  <a:chOff x="0" y="0"/>
                  <a:chExt cx="1531216" cy="1531217"/>
                </a:xfrm>
              </p:grpSpPr>
              <p:sp>
                <p:nvSpPr>
                  <p:cNvPr id="614" name="圆形"/>
                  <p:cNvSpPr/>
                  <p:nvPr/>
                </p:nvSpPr>
                <p:spPr>
                  <a:xfrm>
                    <a:off x="0" y="0"/>
                    <a:ext cx="1531217" cy="1531218"/>
                  </a:xfrm>
                  <a:prstGeom prst="ellipse">
                    <a:avLst/>
                  </a:prstGeom>
                  <a:solidFill>
                    <a:srgbClr val="33495F"/>
                  </a:solidFill>
                  <a:ln w="12700" cap="flat">
                    <a:noFill/>
                    <a:miter lim="400000"/>
                  </a:ln>
                  <a:effectLst/>
                </p:spPr>
                <p:txBody>
                  <a:bodyPr wrap="square" lIns="50800" tIns="50800" rIns="50800" bIns="50800" numCol="1" anchor="ctr">
                    <a:noAutofit/>
                  </a:bodyPr>
                  <a:lstStyle/>
                  <a:p>
                    <a:pPr defTabSz="1219200">
                      <a:defRPr sz="2400">
                        <a:uFill>
                          <a:solidFill>
                            <a:srgbClr val="000000"/>
                          </a:solidFill>
                        </a:uFill>
                        <a:latin typeface="Roboto condensed"/>
                        <a:ea typeface="Roboto condensed"/>
                        <a:cs typeface="Roboto condensed"/>
                        <a:sym typeface="Roboto condensed"/>
                      </a:defRPr>
                    </a:pPr>
                  </a:p>
                </p:txBody>
              </p:sp>
              <p:sp>
                <p:nvSpPr>
                  <p:cNvPr id="615" name="圆形"/>
                  <p:cNvSpPr/>
                  <p:nvPr/>
                </p:nvSpPr>
                <p:spPr>
                  <a:xfrm>
                    <a:off x="132874" y="132875"/>
                    <a:ext cx="1265469" cy="1265468"/>
                  </a:xfrm>
                  <a:prstGeom prst="ellipse">
                    <a:avLst/>
                  </a:prstGeom>
                  <a:noFill/>
                  <a:ln w="38100" cap="flat">
                    <a:solidFill>
                      <a:srgbClr val="FFFFFF">
                        <a:alpha val="40000"/>
                      </a:srgbClr>
                    </a:solidFill>
                    <a:prstDash val="solid"/>
                    <a:round/>
                  </a:ln>
                  <a:effectLst/>
                </p:spPr>
                <p:txBody>
                  <a:bodyPr wrap="square" lIns="50800" tIns="50800" rIns="50800" bIns="50800" numCol="1" anchor="ctr">
                    <a:noAutofit/>
                  </a:bodyPr>
                  <a:lstStyle/>
                  <a:p>
                    <a:pPr defTabSz="1219200">
                      <a:defRPr sz="2400">
                        <a:uFill>
                          <a:solidFill>
                            <a:srgbClr val="000000"/>
                          </a:solidFill>
                        </a:uFill>
                        <a:latin typeface="Roboto condensed"/>
                        <a:ea typeface="Roboto condensed"/>
                        <a:cs typeface="Roboto condensed"/>
                        <a:sym typeface="Roboto condensed"/>
                      </a:defRPr>
                    </a:pPr>
                  </a:p>
                </p:txBody>
              </p:sp>
            </p:grpSp>
            <p:pic>
              <p:nvPicPr>
                <p:cNvPr id="617" name="更新.png" descr="更新.png"/>
                <p:cNvPicPr>
                  <a:picLocks noChangeAspect="1"/>
                </p:cNvPicPr>
                <p:nvPr/>
              </p:nvPicPr>
              <p:blipFill>
                <a:blip r:embed="rId4">
                  <a:extLst/>
                </a:blip>
                <a:stretch>
                  <a:fillRect/>
                </a:stretch>
              </p:blipFill>
              <p:spPr>
                <a:xfrm>
                  <a:off x="427415" y="427416"/>
                  <a:ext cx="676387" cy="676387"/>
                </a:xfrm>
                <a:prstGeom prst="rect">
                  <a:avLst/>
                </a:prstGeom>
                <a:ln w="12700" cap="flat">
                  <a:noFill/>
                  <a:miter lim="400000"/>
                </a:ln>
                <a:effectLst/>
              </p:spPr>
            </p:pic>
          </p:grpSp>
        </p:grpSp>
        <p:sp>
          <p:nvSpPr>
            <p:cNvPr id="620" name="所有联通/移动用户"/>
            <p:cNvSpPr txBox="1"/>
            <p:nvPr/>
          </p:nvSpPr>
          <p:spPr>
            <a:xfrm>
              <a:off x="1524453" y="248214"/>
              <a:ext cx="537083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所有联通/移动用户</a:t>
              </a:r>
            </a:p>
          </p:txBody>
        </p:sp>
      </p:grpSp>
      <p:grpSp>
        <p:nvGrpSpPr>
          <p:cNvPr id="628" name="成组"/>
          <p:cNvGrpSpPr/>
          <p:nvPr/>
        </p:nvGrpSpPr>
        <p:grpSpPr>
          <a:xfrm>
            <a:off x="4662665" y="8887145"/>
            <a:ext cx="8106801" cy="1524001"/>
            <a:chOff x="0" y="0"/>
            <a:chExt cx="8106799" cy="1524000"/>
          </a:xfrm>
        </p:grpSpPr>
        <p:grpSp>
          <p:nvGrpSpPr>
            <p:cNvPr id="626" name="成组"/>
            <p:cNvGrpSpPr/>
            <p:nvPr/>
          </p:nvGrpSpPr>
          <p:grpSpPr>
            <a:xfrm>
              <a:off x="0" y="0"/>
              <a:ext cx="8106800" cy="1524000"/>
              <a:chOff x="0" y="0"/>
              <a:chExt cx="8106799" cy="1524000"/>
            </a:xfrm>
          </p:grpSpPr>
          <p:sp>
            <p:nvSpPr>
              <p:cNvPr id="622" name="形状"/>
              <p:cNvSpPr/>
              <p:nvPr/>
            </p:nvSpPr>
            <p:spPr>
              <a:xfrm rot="5400000">
                <a:off x="3685368" y="-2959750"/>
                <a:ext cx="1399365" cy="7443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4200"/>
                    </a:lnTo>
                    <a:lnTo>
                      <a:pt x="10755" y="0"/>
                    </a:lnTo>
                    <a:lnTo>
                      <a:pt x="21600" y="4200"/>
                    </a:lnTo>
                    <a:close/>
                  </a:path>
                </a:pathLst>
              </a:custGeom>
              <a:solidFill>
                <a:srgbClr val="2399DE"/>
              </a:solidFill>
              <a:ln w="12700" cap="flat">
                <a:noFill/>
                <a:miter lim="400000"/>
              </a:ln>
              <a:effectLst/>
            </p:spPr>
            <p:txBody>
              <a:bodyPr wrap="square" lIns="50800" tIns="50800" rIns="50800" bIns="50800" numCol="1" anchor="t">
                <a:noAutofit/>
              </a:bodyPr>
              <a:lstStyle/>
              <a:p>
                <a:pPr algn="l" defTabSz="1219200">
                  <a:defRPr sz="4800">
                    <a:uFill>
                      <a:solidFill>
                        <a:srgbClr val="000000"/>
                      </a:solidFill>
                    </a:uFill>
                    <a:latin typeface="Calibri"/>
                    <a:ea typeface="Calibri"/>
                    <a:cs typeface="Calibri"/>
                    <a:sym typeface="Calibri"/>
                  </a:defRPr>
                </a:pPr>
              </a:p>
            </p:txBody>
          </p:sp>
          <p:grpSp>
            <p:nvGrpSpPr>
              <p:cNvPr id="625" name="成组"/>
              <p:cNvGrpSpPr/>
              <p:nvPr/>
            </p:nvGrpSpPr>
            <p:grpSpPr>
              <a:xfrm>
                <a:off x="0" y="0"/>
                <a:ext cx="1524000" cy="1524000"/>
                <a:chOff x="0" y="0"/>
                <a:chExt cx="1524000" cy="1524000"/>
              </a:xfrm>
            </p:grpSpPr>
            <p:sp>
              <p:nvSpPr>
                <p:cNvPr id="623" name="圆形"/>
                <p:cNvSpPr/>
                <p:nvPr/>
              </p:nvSpPr>
              <p:spPr>
                <a:xfrm>
                  <a:off x="0" y="0"/>
                  <a:ext cx="1524000" cy="1524000"/>
                </a:xfrm>
                <a:prstGeom prst="ellipse">
                  <a:avLst/>
                </a:prstGeom>
                <a:solidFill>
                  <a:srgbClr val="2399DD"/>
                </a:solidFill>
                <a:ln w="25400" cap="flat">
                  <a:solidFill>
                    <a:srgbClr val="FFFFFF"/>
                  </a:solidFill>
                  <a:prstDash val="solid"/>
                  <a:miter lim="400000"/>
                </a:ln>
                <a:effectLst/>
              </p:spPr>
              <p:txBody>
                <a:bodyPr wrap="square" lIns="50800" tIns="50800" rIns="50800" bIns="50800" numCol="1" anchor="ctr">
                  <a:noAutofit/>
                </a:bodyPr>
                <a:lstStyle/>
                <a:p>
                  <a:pPr algn="l" defTabSz="457200">
                    <a:defRPr sz="1800">
                      <a:latin typeface="Calibri"/>
                      <a:ea typeface="Calibri"/>
                      <a:cs typeface="Calibri"/>
                      <a:sym typeface="Calibri"/>
                    </a:defRPr>
                  </a:pPr>
                </a:p>
              </p:txBody>
            </p:sp>
            <p:pic>
              <p:nvPicPr>
                <p:cNvPr id="624" name="组合.png" descr="组合.png"/>
                <p:cNvPicPr>
                  <a:picLocks noChangeAspect="1"/>
                </p:cNvPicPr>
                <p:nvPr/>
              </p:nvPicPr>
              <p:blipFill>
                <a:blip r:embed="rId3">
                  <a:extLst/>
                </a:blip>
                <a:stretch>
                  <a:fillRect/>
                </a:stretch>
              </p:blipFill>
              <p:spPr>
                <a:xfrm>
                  <a:off x="355600" y="381000"/>
                  <a:ext cx="812800" cy="762000"/>
                </a:xfrm>
                <a:prstGeom prst="rect">
                  <a:avLst/>
                </a:prstGeom>
                <a:ln w="12700" cap="flat">
                  <a:noFill/>
                  <a:miter lim="400000"/>
                </a:ln>
                <a:effectLst/>
              </p:spPr>
            </p:pic>
          </p:grpSp>
        </p:grpSp>
        <p:sp>
          <p:nvSpPr>
            <p:cNvPr id="627" name="分公司网络管理员"/>
            <p:cNvSpPr txBox="1"/>
            <p:nvPr/>
          </p:nvSpPr>
          <p:spPr>
            <a:xfrm>
              <a:off x="1741575" y="266700"/>
              <a:ext cx="5194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分公司网络管理员</a:t>
              </a:r>
            </a:p>
          </p:txBody>
        </p:sp>
      </p:grpSp>
      <p:grpSp>
        <p:nvGrpSpPr>
          <p:cNvPr id="635" name="成组"/>
          <p:cNvGrpSpPr/>
          <p:nvPr/>
        </p:nvGrpSpPr>
        <p:grpSpPr>
          <a:xfrm>
            <a:off x="9281144" y="11220061"/>
            <a:ext cx="9536937" cy="1534358"/>
            <a:chOff x="0" y="0"/>
            <a:chExt cx="9536935" cy="1534356"/>
          </a:xfrm>
        </p:grpSpPr>
        <p:grpSp>
          <p:nvGrpSpPr>
            <p:cNvPr id="633" name="成组"/>
            <p:cNvGrpSpPr/>
            <p:nvPr/>
          </p:nvGrpSpPr>
          <p:grpSpPr>
            <a:xfrm>
              <a:off x="0" y="0"/>
              <a:ext cx="9536936" cy="1534357"/>
              <a:chOff x="0" y="0"/>
              <a:chExt cx="9536935" cy="1534356"/>
            </a:xfrm>
          </p:grpSpPr>
          <p:sp>
            <p:nvSpPr>
              <p:cNvPr id="629" name="形状"/>
              <p:cNvSpPr/>
              <p:nvPr/>
            </p:nvSpPr>
            <p:spPr>
              <a:xfrm rot="5400000">
                <a:off x="4389476" y="-3675835"/>
                <a:ext cx="1408894" cy="8886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3207"/>
                    </a:lnTo>
                    <a:lnTo>
                      <a:pt x="10755" y="0"/>
                    </a:lnTo>
                    <a:lnTo>
                      <a:pt x="21600" y="3207"/>
                    </a:lnTo>
                    <a:close/>
                  </a:path>
                </a:pathLst>
              </a:custGeom>
              <a:solidFill>
                <a:srgbClr val="F4C300"/>
              </a:solidFill>
              <a:ln w="12700" cap="flat">
                <a:noFill/>
                <a:miter lim="400000"/>
              </a:ln>
              <a:effectLst/>
            </p:spPr>
            <p:txBody>
              <a:bodyPr wrap="square" lIns="50800" tIns="50800" rIns="50800" bIns="50800" numCol="1" anchor="t">
                <a:noAutofit/>
              </a:bodyPr>
              <a:lstStyle/>
              <a:p>
                <a:pPr algn="l" defTabSz="1219200">
                  <a:defRPr sz="4800">
                    <a:uFill>
                      <a:solidFill>
                        <a:srgbClr val="000000"/>
                      </a:solidFill>
                    </a:uFill>
                    <a:latin typeface="Calibri"/>
                    <a:ea typeface="Calibri"/>
                    <a:cs typeface="Calibri"/>
                    <a:sym typeface="Calibri"/>
                  </a:defRPr>
                </a:pPr>
              </a:p>
            </p:txBody>
          </p:sp>
          <p:grpSp>
            <p:nvGrpSpPr>
              <p:cNvPr id="632" name="成组"/>
              <p:cNvGrpSpPr/>
              <p:nvPr/>
            </p:nvGrpSpPr>
            <p:grpSpPr>
              <a:xfrm>
                <a:off x="0" y="0"/>
                <a:ext cx="1534357" cy="1534357"/>
                <a:chOff x="0" y="0"/>
                <a:chExt cx="1534356" cy="1534356"/>
              </a:xfrm>
            </p:grpSpPr>
            <p:sp>
              <p:nvSpPr>
                <p:cNvPr id="630" name="圆形"/>
                <p:cNvSpPr/>
                <p:nvPr/>
              </p:nvSpPr>
              <p:spPr>
                <a:xfrm>
                  <a:off x="0" y="0"/>
                  <a:ext cx="1534357" cy="1534357"/>
                </a:xfrm>
                <a:prstGeom prst="ellipse">
                  <a:avLst/>
                </a:prstGeom>
                <a:solidFill>
                  <a:schemeClr val="accent3"/>
                </a:solidFill>
                <a:ln w="38100" cap="flat">
                  <a:solidFill>
                    <a:srgbClr val="FFFFFF"/>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a:solidFill>
                        <a:srgbClr val="FFFFFF"/>
                      </a:solidFill>
                    </a:defRPr>
                  </a:pPr>
                </a:p>
              </p:txBody>
            </p:sp>
            <p:pic>
              <p:nvPicPr>
                <p:cNvPr id="631" name="筛选.png" descr="筛选.png"/>
                <p:cNvPicPr>
                  <a:picLocks noChangeAspect="1"/>
                </p:cNvPicPr>
                <p:nvPr/>
              </p:nvPicPr>
              <p:blipFill>
                <a:blip r:embed="rId2">
                  <a:extLst/>
                </a:blip>
                <a:stretch>
                  <a:fillRect/>
                </a:stretch>
              </p:blipFill>
              <p:spPr>
                <a:xfrm>
                  <a:off x="358016" y="358016"/>
                  <a:ext cx="818324" cy="818324"/>
                </a:xfrm>
                <a:prstGeom prst="rect">
                  <a:avLst/>
                </a:prstGeom>
                <a:ln w="12700" cap="flat">
                  <a:noFill/>
                  <a:miter lim="400000"/>
                </a:ln>
                <a:effectLst/>
              </p:spPr>
            </p:pic>
          </p:grpSp>
        </p:grpSp>
        <p:sp>
          <p:nvSpPr>
            <p:cNvPr id="634" name="违反了合规策略的用户"/>
            <p:cNvSpPr txBox="1"/>
            <p:nvPr/>
          </p:nvSpPr>
          <p:spPr>
            <a:xfrm>
              <a:off x="2190184" y="271878"/>
              <a:ext cx="6464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违反了合规策略的用户</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7"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638" name="管理员创建自定义扩展字段"/>
          <p:cNvSpPr txBox="1"/>
          <p:nvPr>
            <p:ph type="title"/>
          </p:nvPr>
        </p:nvSpPr>
        <p:spPr>
          <a:xfrm>
            <a:off x="419100" y="177800"/>
            <a:ext cx="12801602" cy="1270000"/>
          </a:xfrm>
          <a:prstGeom prst="rect">
            <a:avLst/>
          </a:prstGeom>
        </p:spPr>
        <p:txBody>
          <a:bodyPr/>
          <a:lstStyle>
            <a:lvl1pPr>
              <a:defRPr>
                <a:latin typeface="+mj-lt"/>
                <a:ea typeface="+mj-ea"/>
                <a:cs typeface="+mj-cs"/>
                <a:sym typeface="Helvetica"/>
              </a:defRPr>
            </a:lvl1pPr>
          </a:lstStyle>
          <a:p>
            <a:pPr/>
            <a:r>
              <a:t>管理员创建自定义扩展字段</a:t>
            </a:r>
          </a:p>
        </p:txBody>
      </p:sp>
      <p:pic>
        <p:nvPicPr>
          <p:cNvPr id="639" name="图像" descr="图像"/>
          <p:cNvPicPr>
            <a:picLocks noChangeAspect="1"/>
          </p:cNvPicPr>
          <p:nvPr/>
        </p:nvPicPr>
        <p:blipFill>
          <a:blip r:embed="rId2">
            <a:extLst/>
          </a:blip>
          <a:srcRect l="0" t="0" r="20735" b="0"/>
          <a:stretch>
            <a:fillRect/>
          </a:stretch>
        </p:blipFill>
        <p:spPr>
          <a:xfrm>
            <a:off x="1413546" y="3386534"/>
            <a:ext cx="12801631" cy="6942801"/>
          </a:xfrm>
          <a:prstGeom prst="rect">
            <a:avLst/>
          </a:prstGeom>
          <a:ln w="12700">
            <a:miter lim="400000"/>
          </a:ln>
        </p:spPr>
      </p:pic>
      <p:sp>
        <p:nvSpPr>
          <p:cNvPr id="640" name="学号"/>
          <p:cNvSpPr/>
          <p:nvPr/>
        </p:nvSpPr>
        <p:spPr>
          <a:xfrm>
            <a:off x="17262217" y="2498921"/>
            <a:ext cx="2070101" cy="1105435"/>
          </a:xfrm>
          <a:prstGeom prst="roundRect">
            <a:avLst>
              <a:gd name="adj" fmla="val 17233"/>
            </a:avLst>
          </a:prstGeom>
          <a:solidFill>
            <a:schemeClr val="accent2"/>
          </a:solidFill>
          <a:ln w="25400">
            <a:solidFill>
              <a:srgbClr val="00631F"/>
            </a:solidFill>
          </a:ln>
          <a:effectLst>
            <a:outerShdw sx="100000" sy="100000" kx="0" ky="0" algn="b" rotWithShape="0" blurRad="38100" dist="25400" dir="5969072">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学号</a:t>
            </a:r>
          </a:p>
        </p:txBody>
      </p:sp>
      <p:sp>
        <p:nvSpPr>
          <p:cNvPr id="641" name="工号"/>
          <p:cNvSpPr/>
          <p:nvPr/>
        </p:nvSpPr>
        <p:spPr>
          <a:xfrm>
            <a:off x="17268567" y="3742904"/>
            <a:ext cx="2070101" cy="1105435"/>
          </a:xfrm>
          <a:prstGeom prst="roundRect">
            <a:avLst>
              <a:gd name="adj" fmla="val 17233"/>
            </a:avLst>
          </a:prstGeom>
          <a:solidFill>
            <a:schemeClr val="accent3"/>
          </a:solidFill>
          <a:ln w="38100">
            <a:solidFill>
              <a:srgbClr val="FFFFFF"/>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工号</a:t>
            </a:r>
          </a:p>
        </p:txBody>
      </p:sp>
      <p:sp>
        <p:nvSpPr>
          <p:cNvPr id="642" name="警号"/>
          <p:cNvSpPr/>
          <p:nvPr/>
        </p:nvSpPr>
        <p:spPr>
          <a:xfrm>
            <a:off x="17254280" y="4986887"/>
            <a:ext cx="2070101" cy="1105435"/>
          </a:xfrm>
          <a:prstGeom prst="roundRect">
            <a:avLst>
              <a:gd name="adj" fmla="val 17233"/>
            </a:avLst>
          </a:prstGeom>
          <a:gradFill>
            <a:gsLst>
              <a:gs pos="0">
                <a:schemeClr val="accent4">
                  <a:hueOff val="-782216"/>
                  <a:satOff val="13445"/>
                  <a:lumOff val="36756"/>
                </a:schemeClr>
              </a:gs>
              <a:gs pos="35000">
                <a:srgbClr val="FFD0C3"/>
              </a:gs>
              <a:gs pos="100000">
                <a:schemeClr val="accent4">
                  <a:hueOff val="-854692"/>
                  <a:satOff val="13445"/>
                  <a:lumOff val="48875"/>
                </a:schemeClr>
              </a:gs>
            </a:gsLst>
            <a:lin ang="16200000"/>
          </a:gradFill>
          <a:ln>
            <a:solidFill>
              <a:srgbClr val="DE670B"/>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r>
              <a:t>警号</a:t>
            </a:r>
          </a:p>
        </p:txBody>
      </p:sp>
      <p:sp>
        <p:nvSpPr>
          <p:cNvPr id="643" name="身份证号"/>
          <p:cNvSpPr/>
          <p:nvPr/>
        </p:nvSpPr>
        <p:spPr>
          <a:xfrm>
            <a:off x="17262217" y="6230870"/>
            <a:ext cx="3285182" cy="1105435"/>
          </a:xfrm>
          <a:prstGeom prst="roundRect">
            <a:avLst>
              <a:gd name="adj" fmla="val 17233"/>
            </a:avLst>
          </a:prstGeom>
          <a:solidFill>
            <a:schemeClr val="accent2"/>
          </a:solidFill>
          <a:ln w="25400">
            <a:solidFill>
              <a:srgbClr val="00631F"/>
            </a:solidFill>
          </a:ln>
          <a:effectLst>
            <a:outerShdw sx="100000" sy="100000" kx="0" ky="0" algn="b" rotWithShape="0" blurRad="38100" dist="25400" dir="5969072">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身份证号</a:t>
            </a:r>
          </a:p>
        </p:txBody>
      </p:sp>
      <p:sp>
        <p:nvSpPr>
          <p:cNvPr id="644" name="性别"/>
          <p:cNvSpPr/>
          <p:nvPr/>
        </p:nvSpPr>
        <p:spPr>
          <a:xfrm>
            <a:off x="17268567" y="7474853"/>
            <a:ext cx="2070101" cy="1105435"/>
          </a:xfrm>
          <a:prstGeom prst="roundRect">
            <a:avLst>
              <a:gd name="adj" fmla="val 17233"/>
            </a:avLst>
          </a:prstGeom>
          <a:solidFill>
            <a:schemeClr val="accent3"/>
          </a:solidFill>
          <a:ln w="38100">
            <a:solidFill>
              <a:srgbClr val="FFFFFF"/>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性别</a:t>
            </a:r>
          </a:p>
        </p:txBody>
      </p:sp>
      <p:sp>
        <p:nvSpPr>
          <p:cNvPr id="645" name="职位"/>
          <p:cNvSpPr/>
          <p:nvPr/>
        </p:nvSpPr>
        <p:spPr>
          <a:xfrm>
            <a:off x="17254280" y="8718837"/>
            <a:ext cx="2070101" cy="1105435"/>
          </a:xfrm>
          <a:prstGeom prst="roundRect">
            <a:avLst>
              <a:gd name="adj" fmla="val 17233"/>
            </a:avLst>
          </a:prstGeom>
          <a:gradFill>
            <a:gsLst>
              <a:gs pos="0">
                <a:schemeClr val="accent4">
                  <a:hueOff val="-782216"/>
                  <a:satOff val="13445"/>
                  <a:lumOff val="36756"/>
                </a:schemeClr>
              </a:gs>
              <a:gs pos="35000">
                <a:srgbClr val="FFD0C3"/>
              </a:gs>
              <a:gs pos="100000">
                <a:schemeClr val="accent4">
                  <a:hueOff val="-854692"/>
                  <a:satOff val="13445"/>
                  <a:lumOff val="48875"/>
                </a:schemeClr>
              </a:gs>
            </a:gsLst>
            <a:lin ang="16200000"/>
          </a:gradFill>
          <a:ln>
            <a:solidFill>
              <a:srgbClr val="DE670B"/>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r>
              <a:t>职位</a:t>
            </a:r>
          </a:p>
        </p:txBody>
      </p:sp>
      <p:sp>
        <p:nvSpPr>
          <p:cNvPr id="646" name="爱好"/>
          <p:cNvSpPr/>
          <p:nvPr/>
        </p:nvSpPr>
        <p:spPr>
          <a:xfrm>
            <a:off x="17262217" y="9962819"/>
            <a:ext cx="2070101" cy="1105435"/>
          </a:xfrm>
          <a:prstGeom prst="roundRect">
            <a:avLst>
              <a:gd name="adj" fmla="val 17233"/>
            </a:avLst>
          </a:prstGeom>
          <a:solidFill>
            <a:schemeClr val="accent2"/>
          </a:solidFill>
          <a:ln w="25400">
            <a:solidFill>
              <a:srgbClr val="00631F"/>
            </a:solidFill>
          </a:ln>
          <a:effectLst>
            <a:outerShdw sx="100000" sy="100000" kx="0" ky="0" algn="b" rotWithShape="0" blurRad="38100" dist="25400" dir="5969072">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爱好</a:t>
            </a:r>
          </a:p>
        </p:txBody>
      </p:sp>
      <p:sp>
        <p:nvSpPr>
          <p:cNvPr id="647" name="籍贯"/>
          <p:cNvSpPr/>
          <p:nvPr/>
        </p:nvSpPr>
        <p:spPr>
          <a:xfrm>
            <a:off x="17268567" y="11206803"/>
            <a:ext cx="2070101" cy="1105435"/>
          </a:xfrm>
          <a:prstGeom prst="roundRect">
            <a:avLst>
              <a:gd name="adj" fmla="val 17233"/>
            </a:avLst>
          </a:prstGeom>
          <a:solidFill>
            <a:schemeClr val="accent3"/>
          </a:solidFill>
          <a:ln w="38100">
            <a:solidFill>
              <a:srgbClr val="FFFFFF"/>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籍贯</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9" name="统一身份认证"/>
          <p:cNvSpPr txBox="1"/>
          <p:nvPr>
            <p:ph type="title"/>
          </p:nvPr>
        </p:nvSpPr>
        <p:spPr>
          <a:xfrm>
            <a:off x="419100" y="177800"/>
            <a:ext cx="12801602" cy="1270000"/>
          </a:xfrm>
          <a:prstGeom prst="rect">
            <a:avLst/>
          </a:prstGeom>
        </p:spPr>
        <p:txBody>
          <a:bodyPr/>
          <a:lstStyle>
            <a:lvl1pPr>
              <a:defRPr>
                <a:latin typeface="+mj-lt"/>
                <a:ea typeface="+mj-ea"/>
                <a:cs typeface="+mj-cs"/>
                <a:sym typeface="Helvetica"/>
              </a:defRPr>
            </a:lvl1pPr>
          </a:lstStyle>
          <a:p>
            <a:pPr/>
            <a:r>
              <a:t>统一身份认证</a:t>
            </a:r>
          </a:p>
        </p:txBody>
      </p:sp>
      <p:sp>
        <p:nvSpPr>
          <p:cNvPr id="650" name="幻灯片编号"/>
          <p:cNvSpPr txBox="1"/>
          <p:nvPr>
            <p:ph type="sldNum" sz="quarter" idx="4294967295"/>
          </p:nvPr>
        </p:nvSpPr>
        <p:spPr>
          <a:xfrm>
            <a:off x="233342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651" name="形成统一用户身份视图，并集中管理用户身份和组织架构信息；…"/>
          <p:cNvSpPr txBox="1"/>
          <p:nvPr/>
        </p:nvSpPr>
        <p:spPr>
          <a:xfrm>
            <a:off x="1365278" y="5574308"/>
            <a:ext cx="1174816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40631" indent="-240631" algn="l" defTabSz="584200">
              <a:lnSpc>
                <a:spcPct val="250000"/>
              </a:lnSpc>
              <a:buSzPct val="100000"/>
              <a:buChar char="•"/>
              <a:defRPr sz="2800">
                <a:solidFill>
                  <a:schemeClr val="accent1">
                    <a:lumOff val="-7647"/>
                  </a:schemeClr>
                </a:solidFill>
                <a:latin typeface="+mj-lt"/>
                <a:ea typeface="+mj-ea"/>
                <a:cs typeface="+mj-cs"/>
                <a:sym typeface="Helvetica"/>
              </a:defRPr>
            </a:pPr>
            <a:r>
              <a:t>形成统一用户身份视图，并集中管理用户身份和组织架构信息；</a:t>
            </a:r>
          </a:p>
          <a:p>
            <a:pPr marL="240631" indent="-240631" algn="l" defTabSz="584200">
              <a:lnSpc>
                <a:spcPct val="250000"/>
              </a:lnSpc>
              <a:buSzPct val="100000"/>
              <a:buChar char="•"/>
              <a:defRPr sz="2800">
                <a:solidFill>
                  <a:schemeClr val="accent1">
                    <a:lumOff val="-7647"/>
                  </a:schemeClr>
                </a:solidFill>
                <a:latin typeface="+mj-lt"/>
                <a:ea typeface="+mj-ea"/>
                <a:cs typeface="+mj-cs"/>
                <a:sym typeface="Helvetica"/>
              </a:defRPr>
            </a:pPr>
            <a:r>
              <a:t>用户通过一个入口，一套用户名、密码，即可登录所有企业应用；</a:t>
            </a:r>
          </a:p>
          <a:p>
            <a:pPr marL="240631" indent="-240631" algn="l" defTabSz="584200">
              <a:lnSpc>
                <a:spcPct val="250000"/>
              </a:lnSpc>
              <a:buSzPct val="100000"/>
              <a:buChar char="•"/>
              <a:defRPr sz="2800">
                <a:solidFill>
                  <a:schemeClr val="accent1">
                    <a:lumOff val="-7647"/>
                  </a:schemeClr>
                </a:solidFill>
                <a:latin typeface="+mj-lt"/>
                <a:ea typeface="+mj-ea"/>
                <a:cs typeface="+mj-cs"/>
                <a:sym typeface="Helvetica"/>
              </a:defRPr>
            </a:pPr>
            <a:r>
              <a:t>对统一认证中的关键流程、数据访问进行审计，实现访问控制。</a:t>
            </a:r>
          </a:p>
        </p:txBody>
      </p:sp>
      <p:grpSp>
        <p:nvGrpSpPr>
          <p:cNvPr id="670" name="成组"/>
          <p:cNvGrpSpPr/>
          <p:nvPr/>
        </p:nvGrpSpPr>
        <p:grpSpPr>
          <a:xfrm>
            <a:off x="14035876" y="3597060"/>
            <a:ext cx="7709194" cy="8503080"/>
            <a:chOff x="0" y="0"/>
            <a:chExt cx="7709193" cy="8503079"/>
          </a:xfrm>
        </p:grpSpPr>
        <p:grpSp>
          <p:nvGrpSpPr>
            <p:cNvPr id="668" name="成组"/>
            <p:cNvGrpSpPr/>
            <p:nvPr/>
          </p:nvGrpSpPr>
          <p:grpSpPr>
            <a:xfrm>
              <a:off x="0" y="0"/>
              <a:ext cx="7709194" cy="8503080"/>
              <a:chOff x="0" y="0"/>
              <a:chExt cx="7709193" cy="8503079"/>
            </a:xfrm>
          </p:grpSpPr>
          <p:sp>
            <p:nvSpPr>
              <p:cNvPr id="652" name="圆形"/>
              <p:cNvSpPr/>
              <p:nvPr/>
            </p:nvSpPr>
            <p:spPr>
              <a:xfrm>
                <a:off x="450163" y="850307"/>
                <a:ext cx="6802465" cy="6802464"/>
              </a:xfrm>
              <a:prstGeom prst="ellipse">
                <a:avLst/>
              </a:prstGeom>
              <a:noFill/>
              <a:ln w="12700" cap="flat">
                <a:solidFill>
                  <a:srgbClr val="D9D9D9"/>
                </a:solidFill>
                <a:prstDash val="sysDash"/>
                <a:round/>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653" name="圆形"/>
              <p:cNvSpPr/>
              <p:nvPr/>
            </p:nvSpPr>
            <p:spPr>
              <a:xfrm>
                <a:off x="1600580" y="2000724"/>
                <a:ext cx="4501631" cy="4501632"/>
              </a:xfrm>
              <a:prstGeom prst="ellipse">
                <a:avLst/>
              </a:prstGeom>
              <a:solidFill>
                <a:srgbClr val="E94F35">
                  <a:alpha val="10000"/>
                </a:srgbClr>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654" name="圆形"/>
              <p:cNvSpPr/>
              <p:nvPr/>
            </p:nvSpPr>
            <p:spPr>
              <a:xfrm>
                <a:off x="2069975" y="2470119"/>
                <a:ext cx="3562841" cy="3562841"/>
              </a:xfrm>
              <a:prstGeom prst="ellipse">
                <a:avLst/>
              </a:prstGeom>
              <a:solidFill>
                <a:srgbClr val="E94F35"/>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655" name="圆形"/>
              <p:cNvSpPr/>
              <p:nvPr/>
            </p:nvSpPr>
            <p:spPr>
              <a:xfrm>
                <a:off x="3001087" y="0"/>
                <a:ext cx="1700617" cy="1700616"/>
              </a:xfrm>
              <a:prstGeom prst="ellipse">
                <a:avLst/>
              </a:prstGeom>
              <a:solidFill>
                <a:srgbClr val="2ACA6B"/>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656" name="单点登录"/>
              <p:cNvSpPr txBox="1"/>
              <p:nvPr/>
            </p:nvSpPr>
            <p:spPr>
              <a:xfrm>
                <a:off x="3125878" y="585785"/>
                <a:ext cx="1451035" cy="4338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584200">
                  <a:lnSpc>
                    <a:spcPct val="150000"/>
                  </a:lnSpc>
                  <a:defRPr b="1" sz="2400">
                    <a:solidFill>
                      <a:srgbClr val="FFFFFF"/>
                    </a:solidFill>
                    <a:latin typeface="+mj-lt"/>
                    <a:ea typeface="+mj-ea"/>
                    <a:cs typeface="+mj-cs"/>
                    <a:sym typeface="Helvetica"/>
                  </a:defRPr>
                </a:lvl1pPr>
              </a:lstStyle>
              <a:p>
                <a:pPr/>
                <a:r>
                  <a:t>单点登录</a:t>
                </a:r>
              </a:p>
            </p:txBody>
          </p:sp>
          <p:sp>
            <p:nvSpPr>
              <p:cNvPr id="657" name="圆形"/>
              <p:cNvSpPr/>
              <p:nvPr/>
            </p:nvSpPr>
            <p:spPr>
              <a:xfrm>
                <a:off x="6006446" y="2000724"/>
                <a:ext cx="1700618" cy="1700617"/>
              </a:xfrm>
              <a:prstGeom prst="ellipse">
                <a:avLst/>
              </a:prstGeom>
              <a:solidFill>
                <a:srgbClr val="06BB9B"/>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658" name="身份鉴定"/>
              <p:cNvSpPr txBox="1"/>
              <p:nvPr/>
            </p:nvSpPr>
            <p:spPr>
              <a:xfrm>
                <a:off x="6164470" y="2586510"/>
                <a:ext cx="1384569" cy="4338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584200">
                  <a:lnSpc>
                    <a:spcPct val="150000"/>
                  </a:lnSpc>
                  <a:defRPr b="1" sz="2400">
                    <a:solidFill>
                      <a:srgbClr val="FFFFFF"/>
                    </a:solidFill>
                    <a:latin typeface="+mj-lt"/>
                    <a:ea typeface="+mj-ea"/>
                    <a:cs typeface="+mj-cs"/>
                    <a:sym typeface="Helvetica"/>
                  </a:defRPr>
                </a:lvl1pPr>
              </a:lstStyle>
              <a:p>
                <a:pPr/>
                <a:r>
                  <a:t>身份鉴定</a:t>
                </a:r>
              </a:p>
            </p:txBody>
          </p:sp>
          <p:sp>
            <p:nvSpPr>
              <p:cNvPr id="659" name="圆形"/>
              <p:cNvSpPr/>
              <p:nvPr/>
            </p:nvSpPr>
            <p:spPr>
              <a:xfrm>
                <a:off x="6008577" y="5101847"/>
                <a:ext cx="1700617" cy="1700617"/>
              </a:xfrm>
              <a:prstGeom prst="ellipse">
                <a:avLst/>
              </a:prstGeom>
              <a:solidFill>
                <a:srgbClr val="2399DE"/>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660" name="身份管理"/>
              <p:cNvSpPr txBox="1"/>
              <p:nvPr/>
            </p:nvSpPr>
            <p:spPr>
              <a:xfrm>
                <a:off x="6164470" y="5687633"/>
                <a:ext cx="1388830" cy="4338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584200">
                  <a:lnSpc>
                    <a:spcPct val="150000"/>
                  </a:lnSpc>
                  <a:defRPr b="1" sz="2400">
                    <a:solidFill>
                      <a:srgbClr val="FFFFFF"/>
                    </a:solidFill>
                    <a:latin typeface="+mj-lt"/>
                    <a:ea typeface="+mj-ea"/>
                    <a:cs typeface="+mj-cs"/>
                    <a:sym typeface="Helvetica"/>
                  </a:defRPr>
                </a:lvl1pPr>
              </a:lstStyle>
              <a:p>
                <a:pPr/>
                <a:r>
                  <a:t>身份管理</a:t>
                </a:r>
              </a:p>
            </p:txBody>
          </p:sp>
          <p:sp>
            <p:nvSpPr>
              <p:cNvPr id="661" name="圆形"/>
              <p:cNvSpPr/>
              <p:nvPr/>
            </p:nvSpPr>
            <p:spPr>
              <a:xfrm>
                <a:off x="3001087" y="6802463"/>
                <a:ext cx="1700617" cy="1700617"/>
              </a:xfrm>
              <a:prstGeom prst="ellipse">
                <a:avLst/>
              </a:prstGeom>
              <a:solidFill>
                <a:srgbClr val="33495F"/>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662" name="访问控制"/>
              <p:cNvSpPr txBox="1"/>
              <p:nvPr/>
            </p:nvSpPr>
            <p:spPr>
              <a:xfrm>
                <a:off x="3102822" y="7388249"/>
                <a:ext cx="1497148" cy="4338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584200">
                  <a:lnSpc>
                    <a:spcPct val="150000"/>
                  </a:lnSpc>
                  <a:defRPr b="1" sz="2400">
                    <a:solidFill>
                      <a:srgbClr val="FFFFFF"/>
                    </a:solidFill>
                    <a:latin typeface="+mj-lt"/>
                    <a:ea typeface="+mj-ea"/>
                    <a:cs typeface="+mj-cs"/>
                    <a:sym typeface="Helvetica"/>
                  </a:defRPr>
                </a:lvl1pPr>
              </a:lstStyle>
              <a:p>
                <a:pPr/>
                <a:r>
                  <a:t>访问控制</a:t>
                </a:r>
              </a:p>
            </p:txBody>
          </p:sp>
          <p:sp>
            <p:nvSpPr>
              <p:cNvPr id="663" name="圆形"/>
              <p:cNvSpPr/>
              <p:nvPr/>
            </p:nvSpPr>
            <p:spPr>
              <a:xfrm>
                <a:off x="0" y="5101847"/>
                <a:ext cx="1700617" cy="1700617"/>
              </a:xfrm>
              <a:prstGeom prst="ellipse">
                <a:avLst/>
              </a:prstGeom>
              <a:solidFill>
                <a:srgbClr val="F4C300"/>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664" name="权限分配"/>
              <p:cNvSpPr txBox="1"/>
              <p:nvPr/>
            </p:nvSpPr>
            <p:spPr>
              <a:xfrm>
                <a:off x="155680" y="5677214"/>
                <a:ext cx="1389256" cy="4338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584200">
                  <a:lnSpc>
                    <a:spcPct val="150000"/>
                  </a:lnSpc>
                  <a:defRPr b="1" sz="2400">
                    <a:solidFill>
                      <a:srgbClr val="FFFFFF"/>
                    </a:solidFill>
                    <a:latin typeface="+mj-lt"/>
                    <a:ea typeface="+mj-ea"/>
                    <a:cs typeface="+mj-cs"/>
                    <a:sym typeface="Helvetica"/>
                  </a:defRPr>
                </a:lvl1pPr>
              </a:lstStyle>
              <a:p>
                <a:pPr/>
                <a:r>
                  <a:t>权限分配</a:t>
                </a:r>
              </a:p>
            </p:txBody>
          </p:sp>
          <p:sp>
            <p:nvSpPr>
              <p:cNvPr id="665" name="圆形"/>
              <p:cNvSpPr/>
              <p:nvPr/>
            </p:nvSpPr>
            <p:spPr>
              <a:xfrm>
                <a:off x="0" y="2000724"/>
                <a:ext cx="1700617" cy="1700617"/>
              </a:xfrm>
              <a:prstGeom prst="ellipse">
                <a:avLst/>
              </a:prstGeom>
              <a:solidFill>
                <a:srgbClr val="E97F00"/>
              </a:solidFill>
              <a:ln w="12700" cap="flat">
                <a:noFill/>
                <a:miter lim="400000"/>
              </a:ln>
              <a:effectLst/>
            </p:spPr>
            <p:txBody>
              <a:bodyPr wrap="square" lIns="45719" tIns="45719" rIns="45719" bIns="45719" numCol="1" anchor="ctr">
                <a:noAutofit/>
              </a:bodyPr>
              <a:lstStyle/>
              <a:p>
                <a:pPr defTabSz="457200">
                  <a:defRPr sz="1800">
                    <a:uFill>
                      <a:solidFill>
                        <a:srgbClr val="000000"/>
                      </a:solidFill>
                    </a:uFill>
                    <a:latin typeface="Calibri"/>
                    <a:ea typeface="Calibri"/>
                    <a:cs typeface="Calibri"/>
                    <a:sym typeface="Calibri"/>
                  </a:defRPr>
                </a:pPr>
              </a:p>
            </p:txBody>
          </p:sp>
          <p:sp>
            <p:nvSpPr>
              <p:cNvPr id="666" name="审计管理"/>
              <p:cNvSpPr txBox="1"/>
              <p:nvPr/>
            </p:nvSpPr>
            <p:spPr>
              <a:xfrm>
                <a:off x="155680" y="2586510"/>
                <a:ext cx="1389256" cy="4338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584200">
                  <a:lnSpc>
                    <a:spcPct val="150000"/>
                  </a:lnSpc>
                  <a:defRPr b="1" sz="2400">
                    <a:solidFill>
                      <a:srgbClr val="FFFFFF"/>
                    </a:solidFill>
                    <a:latin typeface="+mj-lt"/>
                    <a:ea typeface="+mj-ea"/>
                    <a:cs typeface="+mj-cs"/>
                    <a:sym typeface="Helvetica"/>
                  </a:defRPr>
                </a:lvl1pPr>
              </a:lstStyle>
              <a:p>
                <a:pPr/>
                <a:r>
                  <a:t>审计管理</a:t>
                </a:r>
              </a:p>
            </p:txBody>
          </p:sp>
          <p:sp>
            <p:nvSpPr>
              <p:cNvPr id="667" name="统一身份认证体系"/>
              <p:cNvSpPr txBox="1"/>
              <p:nvPr/>
            </p:nvSpPr>
            <p:spPr>
              <a:xfrm>
                <a:off x="2245979" y="4435038"/>
                <a:ext cx="3210833" cy="5290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584200">
                  <a:lnSpc>
                    <a:spcPct val="150000"/>
                  </a:lnSpc>
                  <a:defRPr b="1" sz="3000">
                    <a:solidFill>
                      <a:srgbClr val="FFFFFF"/>
                    </a:solidFill>
                    <a:latin typeface="+mj-lt"/>
                    <a:ea typeface="+mj-ea"/>
                    <a:cs typeface="+mj-cs"/>
                    <a:sym typeface="Helvetica"/>
                  </a:defRPr>
                </a:lvl1pPr>
              </a:lstStyle>
              <a:p>
                <a:pPr/>
                <a:r>
                  <a:t>统一身份认证体系</a:t>
                </a:r>
              </a:p>
            </p:txBody>
          </p:sp>
        </p:grpSp>
        <p:pic>
          <p:nvPicPr>
            <p:cNvPr id="669" name="身份认证.png" descr="身份认证.png"/>
            <p:cNvPicPr>
              <a:picLocks noChangeAspect="1"/>
            </p:cNvPicPr>
            <p:nvPr/>
          </p:nvPicPr>
          <p:blipFill>
            <a:blip r:embed="rId2">
              <a:extLst/>
            </a:blip>
            <a:stretch>
              <a:fillRect/>
            </a:stretch>
          </p:blipFill>
          <p:spPr>
            <a:xfrm>
              <a:off x="3356894" y="3375985"/>
              <a:ext cx="995408" cy="995408"/>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2" name="统一身份认证"/>
          <p:cNvSpPr txBox="1"/>
          <p:nvPr>
            <p:ph type="title"/>
          </p:nvPr>
        </p:nvSpPr>
        <p:spPr>
          <a:xfrm>
            <a:off x="419781" y="177800"/>
            <a:ext cx="22274705" cy="1224069"/>
          </a:xfrm>
          <a:prstGeom prst="rect">
            <a:avLst/>
          </a:prstGeom>
        </p:spPr>
        <p:txBody>
          <a:bodyPr lIns="50800" tIns="50800" rIns="50800" bIns="50800" anchor="ctr"/>
          <a:lstStyle>
            <a:lvl1pPr>
              <a:defRPr>
                <a:latin typeface="+mj-lt"/>
                <a:ea typeface="+mj-ea"/>
                <a:cs typeface="+mj-cs"/>
                <a:sym typeface="Helvetica"/>
              </a:defRPr>
            </a:lvl1pPr>
          </a:lstStyle>
          <a:p>
            <a:pPr/>
            <a:r>
              <a:t>统一身份认证</a:t>
            </a:r>
          </a:p>
        </p:txBody>
      </p:sp>
      <p:sp>
        <p:nvSpPr>
          <p:cNvPr id="673" name="幻灯片编号"/>
          <p:cNvSpPr txBox="1"/>
          <p:nvPr>
            <p:ph type="sldNum" sz="quarter" idx="4294967295"/>
          </p:nvPr>
        </p:nvSpPr>
        <p:spPr>
          <a:xfrm>
            <a:off x="23111100" y="41275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grpSp>
        <p:nvGrpSpPr>
          <p:cNvPr id="679" name="成组"/>
          <p:cNvGrpSpPr/>
          <p:nvPr/>
        </p:nvGrpSpPr>
        <p:grpSpPr>
          <a:xfrm>
            <a:off x="10775913" y="2222772"/>
            <a:ext cx="5308831" cy="703457"/>
            <a:chOff x="0" y="0"/>
            <a:chExt cx="5308829" cy="703455"/>
          </a:xfrm>
        </p:grpSpPr>
        <p:sp>
          <p:nvSpPr>
            <p:cNvPr id="674" name="形状"/>
            <p:cNvSpPr/>
            <p:nvPr/>
          </p:nvSpPr>
          <p:spPr>
            <a:xfrm>
              <a:off x="0" y="0"/>
              <a:ext cx="5259793" cy="703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369" y="0"/>
                  </a:lnTo>
                  <a:lnTo>
                    <a:pt x="21600" y="10563"/>
                  </a:lnTo>
                  <a:lnTo>
                    <a:pt x="20369" y="21600"/>
                  </a:lnTo>
                  <a:lnTo>
                    <a:pt x="0" y="21600"/>
                  </a:lnTo>
                  <a:lnTo>
                    <a:pt x="0" y="0"/>
                  </a:lnTo>
                  <a:close/>
                </a:path>
              </a:pathLst>
            </a:custGeom>
            <a:solidFill>
              <a:srgbClr val="FFFFFF"/>
            </a:solidFill>
            <a:ln w="6350" cap="flat">
              <a:solidFill>
                <a:srgbClr val="D9D9D9"/>
              </a:solidFill>
              <a:prstDash val="solid"/>
              <a:round/>
            </a:ln>
            <a:effectLst/>
          </p:spPr>
          <p:txBody>
            <a:bodyPr wrap="square" lIns="45719" tIns="45719" rIns="45719" bIns="45719" numCol="1" anchor="ctr">
              <a:noAutofit/>
            </a:bodyPr>
            <a:lstStyle/>
            <a:p>
              <a:pPr defTabSz="457200">
                <a:defRPr sz="1800">
                  <a:uFill>
                    <a:solidFill>
                      <a:srgbClr val="000000"/>
                    </a:solidFill>
                  </a:uFill>
                  <a:latin typeface="Roboto condensed"/>
                  <a:ea typeface="Roboto condensed"/>
                  <a:cs typeface="Roboto condensed"/>
                  <a:sym typeface="Roboto condensed"/>
                </a:defRPr>
              </a:pPr>
            </a:p>
          </p:txBody>
        </p:sp>
        <p:sp>
          <p:nvSpPr>
            <p:cNvPr id="675" name="形状"/>
            <p:cNvSpPr/>
            <p:nvPr/>
          </p:nvSpPr>
          <p:spPr>
            <a:xfrm>
              <a:off x="3067139" y="0"/>
              <a:ext cx="651407" cy="703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9911" y="0"/>
                  </a:lnTo>
                  <a:lnTo>
                    <a:pt x="0" y="0"/>
                  </a:lnTo>
                  <a:lnTo>
                    <a:pt x="11688" y="10800"/>
                  </a:lnTo>
                  <a:lnTo>
                    <a:pt x="0" y="21600"/>
                  </a:lnTo>
                  <a:lnTo>
                    <a:pt x="9911" y="21600"/>
                  </a:lnTo>
                  <a:lnTo>
                    <a:pt x="21600" y="10800"/>
                  </a:lnTo>
                  <a:close/>
                </a:path>
              </a:pathLst>
            </a:custGeom>
            <a:solidFill>
              <a:srgbClr val="F4C300"/>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sp>
          <p:nvSpPr>
            <p:cNvPr id="676" name="形状"/>
            <p:cNvSpPr/>
            <p:nvPr/>
          </p:nvSpPr>
          <p:spPr>
            <a:xfrm>
              <a:off x="3605388" y="0"/>
              <a:ext cx="651407" cy="703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9912" y="0"/>
                  </a:lnTo>
                  <a:lnTo>
                    <a:pt x="1" y="0"/>
                  </a:lnTo>
                  <a:lnTo>
                    <a:pt x="11688" y="10800"/>
                  </a:lnTo>
                  <a:lnTo>
                    <a:pt x="0" y="21600"/>
                  </a:lnTo>
                  <a:lnTo>
                    <a:pt x="9912" y="21600"/>
                  </a:lnTo>
                  <a:lnTo>
                    <a:pt x="21600" y="10800"/>
                  </a:lnTo>
                  <a:close/>
                </a:path>
              </a:pathLst>
            </a:custGeom>
            <a:solidFill>
              <a:srgbClr val="2399DE"/>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sp>
          <p:nvSpPr>
            <p:cNvPr id="677" name="形状"/>
            <p:cNvSpPr/>
            <p:nvPr/>
          </p:nvSpPr>
          <p:spPr>
            <a:xfrm>
              <a:off x="4143640" y="0"/>
              <a:ext cx="651407" cy="703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9912" y="0"/>
                  </a:lnTo>
                  <a:lnTo>
                    <a:pt x="0" y="0"/>
                  </a:lnTo>
                  <a:lnTo>
                    <a:pt x="11688" y="10800"/>
                  </a:lnTo>
                  <a:lnTo>
                    <a:pt x="0" y="21600"/>
                  </a:lnTo>
                  <a:lnTo>
                    <a:pt x="9911" y="21600"/>
                  </a:lnTo>
                  <a:lnTo>
                    <a:pt x="21600" y="10800"/>
                  </a:lnTo>
                  <a:close/>
                </a:path>
              </a:pathLst>
            </a:custGeom>
            <a:solidFill>
              <a:srgbClr val="33495F"/>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sp>
          <p:nvSpPr>
            <p:cNvPr id="678" name="形状"/>
            <p:cNvSpPr/>
            <p:nvPr/>
          </p:nvSpPr>
          <p:spPr>
            <a:xfrm>
              <a:off x="4657423" y="0"/>
              <a:ext cx="651407" cy="703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9911" y="0"/>
                  </a:lnTo>
                  <a:lnTo>
                    <a:pt x="1" y="0"/>
                  </a:lnTo>
                  <a:lnTo>
                    <a:pt x="11688" y="10800"/>
                  </a:lnTo>
                  <a:lnTo>
                    <a:pt x="0" y="21600"/>
                  </a:lnTo>
                  <a:lnTo>
                    <a:pt x="9911" y="21600"/>
                  </a:lnTo>
                  <a:lnTo>
                    <a:pt x="21600" y="10800"/>
                  </a:lnTo>
                  <a:close/>
                </a:path>
              </a:pathLst>
            </a:custGeom>
            <a:solidFill>
              <a:srgbClr val="E94F35"/>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Roboto condensed"/>
                  <a:ea typeface="Roboto condensed"/>
                  <a:cs typeface="Roboto condensed"/>
                  <a:sym typeface="Roboto condensed"/>
                </a:defRPr>
              </a:pPr>
            </a:p>
          </p:txBody>
        </p:sp>
      </p:grpSp>
      <p:grpSp>
        <p:nvGrpSpPr>
          <p:cNvPr id="685" name="成组"/>
          <p:cNvGrpSpPr/>
          <p:nvPr/>
        </p:nvGrpSpPr>
        <p:grpSpPr>
          <a:xfrm>
            <a:off x="2311563" y="2215590"/>
            <a:ext cx="5308831" cy="703457"/>
            <a:chOff x="0" y="0"/>
            <a:chExt cx="5308829" cy="703456"/>
          </a:xfrm>
        </p:grpSpPr>
        <p:sp>
          <p:nvSpPr>
            <p:cNvPr id="680" name="形状"/>
            <p:cNvSpPr/>
            <p:nvPr/>
          </p:nvSpPr>
          <p:spPr>
            <a:xfrm rot="10800000">
              <a:off x="49037" y="-1"/>
              <a:ext cx="5259793" cy="7034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369" y="0"/>
                  </a:lnTo>
                  <a:lnTo>
                    <a:pt x="21600" y="10563"/>
                  </a:lnTo>
                  <a:lnTo>
                    <a:pt x="20369" y="21600"/>
                  </a:lnTo>
                  <a:lnTo>
                    <a:pt x="0" y="21600"/>
                  </a:lnTo>
                  <a:lnTo>
                    <a:pt x="0" y="0"/>
                  </a:lnTo>
                  <a:close/>
                </a:path>
              </a:pathLst>
            </a:custGeom>
            <a:solidFill>
              <a:srgbClr val="FFFFFF"/>
            </a:solidFill>
            <a:ln w="6350" cap="flat">
              <a:solidFill>
                <a:srgbClr val="D9D9D9"/>
              </a:solidFill>
              <a:prstDash val="solid"/>
              <a:round/>
            </a:ln>
            <a:effectLst/>
          </p:spPr>
          <p:txBody>
            <a:bodyPr wrap="square" lIns="45719" tIns="45719" rIns="45719" bIns="45719" numCol="1" anchor="ctr">
              <a:noAutofit/>
            </a:bodyPr>
            <a:lstStyle/>
            <a:p>
              <a:pPr defTabSz="457200">
                <a:defRPr sz="1800">
                  <a:uFill>
                    <a:solidFill>
                      <a:srgbClr val="000000"/>
                    </a:solidFill>
                  </a:uFill>
                  <a:latin typeface="Roboto condensed"/>
                  <a:ea typeface="Roboto condensed"/>
                  <a:cs typeface="Roboto condensed"/>
                  <a:sym typeface="Roboto condensed"/>
                </a:defRPr>
              </a:pPr>
            </a:p>
          </p:txBody>
        </p:sp>
        <p:sp>
          <p:nvSpPr>
            <p:cNvPr id="681" name="形状"/>
            <p:cNvSpPr/>
            <p:nvPr/>
          </p:nvSpPr>
          <p:spPr>
            <a:xfrm rot="10800000">
              <a:off x="1590284" y="-1"/>
              <a:ext cx="651407" cy="7034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9911" y="0"/>
                  </a:lnTo>
                  <a:lnTo>
                    <a:pt x="0" y="0"/>
                  </a:lnTo>
                  <a:lnTo>
                    <a:pt x="11688" y="10800"/>
                  </a:lnTo>
                  <a:lnTo>
                    <a:pt x="0" y="21600"/>
                  </a:lnTo>
                  <a:lnTo>
                    <a:pt x="9911" y="21600"/>
                  </a:lnTo>
                  <a:lnTo>
                    <a:pt x="21600" y="10800"/>
                  </a:lnTo>
                  <a:close/>
                </a:path>
              </a:pathLst>
            </a:custGeom>
            <a:solidFill>
              <a:srgbClr val="A7A7A7"/>
            </a:solidFill>
            <a:ln w="12700" cap="flat">
              <a:noFill/>
              <a:miter lim="400000"/>
            </a:ln>
            <a:effectLst/>
          </p:spPr>
          <p:txBody>
            <a:bodyPr wrap="square" lIns="45719" tIns="45719" rIns="45719" bIns="45719" numCol="1" anchor="t">
              <a:noAutofit/>
            </a:bodyPr>
            <a:lstStyle/>
            <a:p>
              <a:pPr algn="l" defTabSz="457200">
                <a:defRPr sz="1800">
                  <a:solidFill>
                    <a:srgbClr val="A7A7A7"/>
                  </a:solidFill>
                  <a:uFill>
                    <a:solidFill>
                      <a:srgbClr val="000000"/>
                    </a:solidFill>
                  </a:uFill>
                  <a:latin typeface="Roboto condensed"/>
                  <a:ea typeface="Roboto condensed"/>
                  <a:cs typeface="Roboto condensed"/>
                  <a:sym typeface="Roboto condensed"/>
                </a:defRPr>
              </a:pPr>
            </a:p>
          </p:txBody>
        </p:sp>
        <p:sp>
          <p:nvSpPr>
            <p:cNvPr id="682" name="形状"/>
            <p:cNvSpPr/>
            <p:nvPr/>
          </p:nvSpPr>
          <p:spPr>
            <a:xfrm rot="10800000">
              <a:off x="1052035" y="-1"/>
              <a:ext cx="651407" cy="7034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9912" y="0"/>
                  </a:lnTo>
                  <a:lnTo>
                    <a:pt x="1" y="0"/>
                  </a:lnTo>
                  <a:lnTo>
                    <a:pt x="11688" y="10800"/>
                  </a:lnTo>
                  <a:lnTo>
                    <a:pt x="0" y="21600"/>
                  </a:lnTo>
                  <a:lnTo>
                    <a:pt x="9912" y="21600"/>
                  </a:lnTo>
                  <a:lnTo>
                    <a:pt x="21600" y="10800"/>
                  </a:lnTo>
                  <a:close/>
                </a:path>
              </a:pathLst>
            </a:custGeom>
            <a:solidFill>
              <a:srgbClr val="A7A7A7"/>
            </a:solidFill>
            <a:ln w="12700" cap="flat">
              <a:noFill/>
              <a:miter lim="400000"/>
            </a:ln>
            <a:effectLst/>
          </p:spPr>
          <p:txBody>
            <a:bodyPr wrap="square" lIns="45719" tIns="45719" rIns="45719" bIns="45719" numCol="1" anchor="t">
              <a:noAutofit/>
            </a:bodyPr>
            <a:lstStyle/>
            <a:p>
              <a:pPr algn="l" defTabSz="457200">
                <a:defRPr sz="1800">
                  <a:solidFill>
                    <a:srgbClr val="A7A7A7"/>
                  </a:solidFill>
                  <a:uFill>
                    <a:solidFill>
                      <a:srgbClr val="000000"/>
                    </a:solidFill>
                  </a:uFill>
                  <a:latin typeface="Roboto condensed"/>
                  <a:ea typeface="Roboto condensed"/>
                  <a:cs typeface="Roboto condensed"/>
                  <a:sym typeface="Roboto condensed"/>
                </a:defRPr>
              </a:pPr>
            </a:p>
          </p:txBody>
        </p:sp>
        <p:sp>
          <p:nvSpPr>
            <p:cNvPr id="683" name="形状"/>
            <p:cNvSpPr/>
            <p:nvPr/>
          </p:nvSpPr>
          <p:spPr>
            <a:xfrm rot="10800000">
              <a:off x="513782" y="-1"/>
              <a:ext cx="651407" cy="7034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9912" y="0"/>
                  </a:lnTo>
                  <a:lnTo>
                    <a:pt x="0" y="0"/>
                  </a:lnTo>
                  <a:lnTo>
                    <a:pt x="11688" y="10800"/>
                  </a:lnTo>
                  <a:lnTo>
                    <a:pt x="0" y="21600"/>
                  </a:lnTo>
                  <a:lnTo>
                    <a:pt x="9911" y="21600"/>
                  </a:lnTo>
                  <a:lnTo>
                    <a:pt x="21600" y="10800"/>
                  </a:lnTo>
                  <a:close/>
                </a:path>
              </a:pathLst>
            </a:custGeom>
            <a:solidFill>
              <a:srgbClr val="A7A7A7"/>
            </a:solidFill>
            <a:ln w="12700" cap="flat">
              <a:noFill/>
              <a:miter lim="400000"/>
            </a:ln>
            <a:effectLst/>
          </p:spPr>
          <p:txBody>
            <a:bodyPr wrap="square" lIns="45719" tIns="45719" rIns="45719" bIns="45719" numCol="1" anchor="t">
              <a:noAutofit/>
            </a:bodyPr>
            <a:lstStyle/>
            <a:p>
              <a:pPr algn="l" defTabSz="457200">
                <a:defRPr sz="1800">
                  <a:solidFill>
                    <a:srgbClr val="A7A7A7"/>
                  </a:solidFill>
                  <a:uFill>
                    <a:solidFill>
                      <a:srgbClr val="000000"/>
                    </a:solidFill>
                  </a:uFill>
                  <a:latin typeface="Roboto condensed"/>
                  <a:ea typeface="Roboto condensed"/>
                  <a:cs typeface="Roboto condensed"/>
                  <a:sym typeface="Roboto condensed"/>
                </a:defRPr>
              </a:pPr>
            </a:p>
          </p:txBody>
        </p:sp>
        <p:sp>
          <p:nvSpPr>
            <p:cNvPr id="684" name="形状"/>
            <p:cNvSpPr/>
            <p:nvPr/>
          </p:nvSpPr>
          <p:spPr>
            <a:xfrm rot="10800000">
              <a:off x="0" y="-1"/>
              <a:ext cx="651407" cy="7034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9911" y="0"/>
                  </a:lnTo>
                  <a:lnTo>
                    <a:pt x="1" y="0"/>
                  </a:lnTo>
                  <a:lnTo>
                    <a:pt x="11688" y="10800"/>
                  </a:lnTo>
                  <a:lnTo>
                    <a:pt x="0" y="21600"/>
                  </a:lnTo>
                  <a:lnTo>
                    <a:pt x="9911" y="21600"/>
                  </a:lnTo>
                  <a:lnTo>
                    <a:pt x="21600" y="10800"/>
                  </a:lnTo>
                  <a:close/>
                </a:path>
              </a:pathLst>
            </a:custGeom>
            <a:solidFill>
              <a:srgbClr val="A7A7A7"/>
            </a:solidFill>
            <a:ln w="12700" cap="flat">
              <a:noFill/>
              <a:miter lim="400000"/>
            </a:ln>
            <a:effectLst/>
          </p:spPr>
          <p:txBody>
            <a:bodyPr wrap="square" lIns="45719" tIns="45719" rIns="45719" bIns="45719" numCol="1" anchor="t">
              <a:noAutofit/>
            </a:bodyPr>
            <a:lstStyle/>
            <a:p>
              <a:pPr algn="l" defTabSz="457200">
                <a:defRPr sz="1800">
                  <a:solidFill>
                    <a:srgbClr val="A7A7A7"/>
                  </a:solidFill>
                  <a:uFill>
                    <a:solidFill>
                      <a:srgbClr val="000000"/>
                    </a:solidFill>
                  </a:uFill>
                  <a:latin typeface="Roboto condensed"/>
                  <a:ea typeface="Roboto condensed"/>
                  <a:cs typeface="Roboto condensed"/>
                  <a:sym typeface="Roboto condensed"/>
                </a:defRPr>
              </a:pPr>
            </a:p>
          </p:txBody>
        </p:sp>
      </p:grpSp>
      <p:sp>
        <p:nvSpPr>
          <p:cNvPr id="686" name="矩形"/>
          <p:cNvSpPr/>
          <p:nvPr/>
        </p:nvSpPr>
        <p:spPr>
          <a:xfrm>
            <a:off x="6142555" y="2221940"/>
            <a:ext cx="7346466" cy="698501"/>
          </a:xfrm>
          <a:prstGeom prst="rect">
            <a:avLst/>
          </a:prstGeom>
          <a:solidFill>
            <a:srgbClr val="FFFFFF"/>
          </a:solidFill>
          <a:ln w="12700">
            <a:solidFill>
              <a:srgbClr val="F3F3F3"/>
            </a:solidFill>
            <a:miter lim="400000"/>
          </a:ln>
        </p:spPr>
        <p:txBody>
          <a:bodyPr lIns="50800" tIns="50800" rIns="50800" bIns="50800" anchor="ctr"/>
          <a:lstStyle/>
          <a:p>
            <a:pPr/>
          </a:p>
        </p:txBody>
      </p:sp>
      <p:pic>
        <p:nvPicPr>
          <p:cNvPr id="687" name="Flat iPhone White.png" descr="Flat iPhone White.png"/>
          <p:cNvPicPr>
            <a:picLocks noChangeAspect="1"/>
          </p:cNvPicPr>
          <p:nvPr/>
        </p:nvPicPr>
        <p:blipFill>
          <a:blip r:embed="rId2">
            <a:extLst/>
          </a:blip>
          <a:stretch>
            <a:fillRect/>
          </a:stretch>
        </p:blipFill>
        <p:spPr>
          <a:xfrm>
            <a:off x="2762164" y="3757424"/>
            <a:ext cx="4407629" cy="9265554"/>
          </a:xfrm>
          <a:prstGeom prst="rect">
            <a:avLst/>
          </a:prstGeom>
          <a:ln w="12700">
            <a:miter lim="400000"/>
          </a:ln>
          <a:effectLst>
            <a:outerShdw sx="100000" sy="100000" kx="0" ky="0" algn="b" rotWithShape="0" blurRad="279400" dist="88296" dir="5400000">
              <a:srgbClr val="535353">
                <a:alpha val="44320"/>
              </a:srgbClr>
            </a:outerShdw>
          </a:effectLst>
        </p:spPr>
      </p:pic>
      <p:sp>
        <p:nvSpPr>
          <p:cNvPr id="688" name="矩形"/>
          <p:cNvSpPr/>
          <p:nvPr/>
        </p:nvSpPr>
        <p:spPr>
          <a:xfrm>
            <a:off x="3134144" y="5404344"/>
            <a:ext cx="3713615" cy="6328265"/>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grpSp>
        <p:nvGrpSpPr>
          <p:cNvPr id="692" name="成组"/>
          <p:cNvGrpSpPr/>
          <p:nvPr/>
        </p:nvGrpSpPr>
        <p:grpSpPr>
          <a:xfrm>
            <a:off x="3345559" y="5722504"/>
            <a:ext cx="3236154" cy="936935"/>
            <a:chOff x="0" y="0"/>
            <a:chExt cx="3236153" cy="936933"/>
          </a:xfrm>
        </p:grpSpPr>
        <p:sp>
          <p:nvSpPr>
            <p:cNvPr id="689" name="APP1"/>
            <p:cNvSpPr/>
            <p:nvPr/>
          </p:nvSpPr>
          <p:spPr>
            <a:xfrm>
              <a:off x="0" y="0"/>
              <a:ext cx="936934" cy="936934"/>
            </a:xfrm>
            <a:prstGeom prst="roundRect">
              <a:avLst>
                <a:gd name="adj" fmla="val 15000"/>
              </a:avLst>
            </a:prstGeom>
            <a:solidFill>
              <a:schemeClr val="accent1">
                <a:satOff val="-36923"/>
                <a:lumOff val="15441"/>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solidFill>
                    <a:srgbClr val="FFFFFF"/>
                  </a:solidFill>
                </a:defRPr>
              </a:lvl1pPr>
            </a:lstStyle>
            <a:p>
              <a:pPr/>
              <a:r>
                <a:t>APP1</a:t>
              </a:r>
            </a:p>
          </p:txBody>
        </p:sp>
        <p:sp>
          <p:nvSpPr>
            <p:cNvPr id="690" name="User"/>
            <p:cNvSpPr/>
            <p:nvPr/>
          </p:nvSpPr>
          <p:spPr>
            <a:xfrm>
              <a:off x="1124319" y="0"/>
              <a:ext cx="2111835" cy="457200"/>
            </a:xfrm>
            <a:prstGeom prst="rect">
              <a:avLst/>
            </a:prstGeom>
            <a:solidFill>
              <a:schemeClr val="accent1">
                <a:satOff val="-36923"/>
                <a:lumOff val="15441"/>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1" indent="228600" algn="l">
                <a:spcBef>
                  <a:spcPts val="3000"/>
                </a:spcBef>
                <a:defRPr sz="1600">
                  <a:solidFill>
                    <a:srgbClr val="FFFFFF"/>
                  </a:solidFill>
                </a:defRPr>
              </a:pPr>
              <a:r>
                <a:t>User</a:t>
              </a:r>
            </a:p>
          </p:txBody>
        </p:sp>
        <p:sp>
          <p:nvSpPr>
            <p:cNvPr id="691" name="Password1"/>
            <p:cNvSpPr/>
            <p:nvPr/>
          </p:nvSpPr>
          <p:spPr>
            <a:xfrm>
              <a:off x="1124319" y="484196"/>
              <a:ext cx="2111835" cy="452738"/>
            </a:xfrm>
            <a:prstGeom prst="rect">
              <a:avLst/>
            </a:prstGeom>
            <a:solidFill>
              <a:schemeClr val="accent1">
                <a:satOff val="-36923"/>
                <a:lumOff val="15441"/>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1" indent="228600" algn="l">
                <a:defRPr sz="1600">
                  <a:solidFill>
                    <a:srgbClr val="FFFFFF"/>
                  </a:solidFill>
                </a:defRPr>
              </a:pPr>
              <a:r>
                <a:t>Password1</a:t>
              </a:r>
            </a:p>
          </p:txBody>
        </p:sp>
      </p:grpSp>
      <p:grpSp>
        <p:nvGrpSpPr>
          <p:cNvPr id="696" name="成组"/>
          <p:cNvGrpSpPr/>
          <p:nvPr/>
        </p:nvGrpSpPr>
        <p:grpSpPr>
          <a:xfrm>
            <a:off x="3343217" y="10094861"/>
            <a:ext cx="3236154" cy="944406"/>
            <a:chOff x="0" y="0"/>
            <a:chExt cx="3236153" cy="944405"/>
          </a:xfrm>
        </p:grpSpPr>
        <p:sp>
          <p:nvSpPr>
            <p:cNvPr id="693" name="APP5"/>
            <p:cNvSpPr/>
            <p:nvPr/>
          </p:nvSpPr>
          <p:spPr>
            <a:xfrm>
              <a:off x="0" y="7471"/>
              <a:ext cx="936934" cy="936935"/>
            </a:xfrm>
            <a:prstGeom prst="roundRect">
              <a:avLst>
                <a:gd name="adj" fmla="val 15000"/>
              </a:avLst>
            </a:prstGeom>
            <a:solidFill>
              <a:schemeClr val="accent6"/>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solidFill>
                    <a:srgbClr val="FFFFFF"/>
                  </a:solidFill>
                </a:defRPr>
              </a:lvl1pPr>
            </a:lstStyle>
            <a:p>
              <a:pPr/>
              <a:r>
                <a:t>APP5</a:t>
              </a:r>
            </a:p>
          </p:txBody>
        </p:sp>
        <p:sp>
          <p:nvSpPr>
            <p:cNvPr id="694" name="User"/>
            <p:cNvSpPr/>
            <p:nvPr/>
          </p:nvSpPr>
          <p:spPr>
            <a:xfrm>
              <a:off x="1124319" y="0"/>
              <a:ext cx="2111835" cy="457200"/>
            </a:xfrm>
            <a:prstGeom prst="rect">
              <a:avLst/>
            </a:prstGeom>
            <a:solidFill>
              <a:schemeClr val="accent6"/>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1" indent="228600" algn="l">
                <a:defRPr sz="1600">
                  <a:solidFill>
                    <a:srgbClr val="FFFFFF"/>
                  </a:solidFill>
                </a:defRPr>
              </a:pPr>
              <a:r>
                <a:t>User</a:t>
              </a:r>
            </a:p>
          </p:txBody>
        </p:sp>
        <p:sp>
          <p:nvSpPr>
            <p:cNvPr id="695" name="Password5"/>
            <p:cNvSpPr/>
            <p:nvPr/>
          </p:nvSpPr>
          <p:spPr>
            <a:xfrm>
              <a:off x="1124319" y="487205"/>
              <a:ext cx="2111835" cy="457201"/>
            </a:xfrm>
            <a:prstGeom prst="rect">
              <a:avLst/>
            </a:prstGeom>
            <a:solidFill>
              <a:schemeClr val="accent6"/>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1" indent="228600" algn="l">
                <a:defRPr sz="1600">
                  <a:solidFill>
                    <a:srgbClr val="FFFFFF"/>
                  </a:solidFill>
                </a:defRPr>
              </a:pPr>
              <a:r>
                <a:t>Password5</a:t>
              </a:r>
            </a:p>
          </p:txBody>
        </p:sp>
      </p:grpSp>
      <p:grpSp>
        <p:nvGrpSpPr>
          <p:cNvPr id="700" name="成组"/>
          <p:cNvGrpSpPr/>
          <p:nvPr/>
        </p:nvGrpSpPr>
        <p:grpSpPr>
          <a:xfrm>
            <a:off x="3344388" y="9004574"/>
            <a:ext cx="3236154" cy="936934"/>
            <a:chOff x="0" y="0"/>
            <a:chExt cx="3236153" cy="936933"/>
          </a:xfrm>
        </p:grpSpPr>
        <p:sp>
          <p:nvSpPr>
            <p:cNvPr id="697" name="APP4"/>
            <p:cNvSpPr/>
            <p:nvPr/>
          </p:nvSpPr>
          <p:spPr>
            <a:xfrm>
              <a:off x="0" y="0"/>
              <a:ext cx="936934" cy="936934"/>
            </a:xfrm>
            <a:prstGeom prst="roundRect">
              <a:avLst>
                <a:gd name="adj" fmla="val 15000"/>
              </a:avLst>
            </a:prstGeom>
            <a:solidFill>
              <a:schemeClr val="accent4"/>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solidFill>
                    <a:srgbClr val="FFFFFF"/>
                  </a:solidFill>
                </a:defRPr>
              </a:lvl1pPr>
            </a:lstStyle>
            <a:p>
              <a:pPr/>
              <a:r>
                <a:t>APP4</a:t>
              </a:r>
            </a:p>
          </p:txBody>
        </p:sp>
        <p:sp>
          <p:nvSpPr>
            <p:cNvPr id="698" name="User"/>
            <p:cNvSpPr/>
            <p:nvPr/>
          </p:nvSpPr>
          <p:spPr>
            <a:xfrm>
              <a:off x="1124319" y="0"/>
              <a:ext cx="2111835" cy="457200"/>
            </a:xfrm>
            <a:prstGeom prst="rect">
              <a:avLst/>
            </a:prstGeom>
            <a:solidFill>
              <a:schemeClr val="accent4"/>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1" indent="228600" algn="l">
                <a:defRPr sz="1600">
                  <a:solidFill>
                    <a:srgbClr val="FFFFFF"/>
                  </a:solidFill>
                </a:defRPr>
              </a:pPr>
              <a:r>
                <a:t>User</a:t>
              </a:r>
            </a:p>
          </p:txBody>
        </p:sp>
        <p:sp>
          <p:nvSpPr>
            <p:cNvPr id="699" name="Password4"/>
            <p:cNvSpPr/>
            <p:nvPr/>
          </p:nvSpPr>
          <p:spPr>
            <a:xfrm>
              <a:off x="1124319" y="474505"/>
              <a:ext cx="2111835" cy="457201"/>
            </a:xfrm>
            <a:prstGeom prst="rect">
              <a:avLst/>
            </a:prstGeom>
            <a:solidFill>
              <a:schemeClr val="accent4"/>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1" indent="228600" algn="l">
                <a:defRPr sz="1600">
                  <a:solidFill>
                    <a:srgbClr val="FFFFFF"/>
                  </a:solidFill>
                </a:defRPr>
              </a:pPr>
              <a:r>
                <a:t>Password4</a:t>
              </a:r>
            </a:p>
          </p:txBody>
        </p:sp>
      </p:grpSp>
      <p:grpSp>
        <p:nvGrpSpPr>
          <p:cNvPr id="704" name="成组"/>
          <p:cNvGrpSpPr/>
          <p:nvPr/>
        </p:nvGrpSpPr>
        <p:grpSpPr>
          <a:xfrm>
            <a:off x="3343217" y="7906815"/>
            <a:ext cx="3245523" cy="944406"/>
            <a:chOff x="0" y="0"/>
            <a:chExt cx="3245522" cy="944405"/>
          </a:xfrm>
        </p:grpSpPr>
        <p:sp>
          <p:nvSpPr>
            <p:cNvPr id="701" name="APP3"/>
            <p:cNvSpPr/>
            <p:nvPr/>
          </p:nvSpPr>
          <p:spPr>
            <a:xfrm>
              <a:off x="0" y="7471"/>
              <a:ext cx="936934" cy="936935"/>
            </a:xfrm>
            <a:prstGeom prst="roundRect">
              <a:avLst>
                <a:gd name="adj" fmla="val 15000"/>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solidFill>
                    <a:srgbClr val="FFFFFF"/>
                  </a:solidFill>
                </a:defRPr>
              </a:lvl1pPr>
            </a:lstStyle>
            <a:p>
              <a:pPr/>
              <a:r>
                <a:t>APP3</a:t>
              </a:r>
            </a:p>
          </p:txBody>
        </p:sp>
        <p:sp>
          <p:nvSpPr>
            <p:cNvPr id="702" name="User"/>
            <p:cNvSpPr/>
            <p:nvPr/>
          </p:nvSpPr>
          <p:spPr>
            <a:xfrm>
              <a:off x="1133689" y="0"/>
              <a:ext cx="2111834" cy="457200"/>
            </a:xfrm>
            <a:prstGeom prst="rect">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1" indent="228600" algn="l">
                <a:defRPr sz="1600">
                  <a:solidFill>
                    <a:srgbClr val="FFFFFF"/>
                  </a:solidFill>
                </a:defRPr>
              </a:pPr>
              <a:r>
                <a:t>User</a:t>
              </a:r>
            </a:p>
          </p:txBody>
        </p:sp>
        <p:sp>
          <p:nvSpPr>
            <p:cNvPr id="703" name="Password3"/>
            <p:cNvSpPr/>
            <p:nvPr/>
          </p:nvSpPr>
          <p:spPr>
            <a:xfrm>
              <a:off x="1124319" y="487205"/>
              <a:ext cx="2111835" cy="457201"/>
            </a:xfrm>
            <a:prstGeom prst="rect">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1" indent="228600" algn="l">
                <a:defRPr sz="1600">
                  <a:solidFill>
                    <a:srgbClr val="FFFFFF"/>
                  </a:solidFill>
                </a:defRPr>
              </a:pPr>
              <a:r>
                <a:t>Password3</a:t>
              </a:r>
            </a:p>
          </p:txBody>
        </p:sp>
      </p:grpSp>
      <p:grpSp>
        <p:nvGrpSpPr>
          <p:cNvPr id="708" name="成组"/>
          <p:cNvGrpSpPr/>
          <p:nvPr/>
        </p:nvGrpSpPr>
        <p:grpSpPr>
          <a:xfrm>
            <a:off x="3346730" y="6810178"/>
            <a:ext cx="3236154" cy="949634"/>
            <a:chOff x="0" y="0"/>
            <a:chExt cx="3236153" cy="949633"/>
          </a:xfrm>
        </p:grpSpPr>
        <p:sp>
          <p:nvSpPr>
            <p:cNvPr id="705" name="APP2"/>
            <p:cNvSpPr/>
            <p:nvPr/>
          </p:nvSpPr>
          <p:spPr>
            <a:xfrm>
              <a:off x="0" y="0"/>
              <a:ext cx="936934" cy="936934"/>
            </a:xfrm>
            <a:prstGeom prst="roundRect">
              <a:avLst>
                <a:gd name="adj" fmla="val 15000"/>
              </a:avLst>
            </a:prstGeom>
            <a:solidFill>
              <a:srgbClr val="70BF41"/>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solidFill>
                    <a:srgbClr val="FFFFFF"/>
                  </a:solidFill>
                </a:defRPr>
              </a:lvl1pPr>
            </a:lstStyle>
            <a:p>
              <a:pPr/>
              <a:r>
                <a:t>APP2</a:t>
              </a:r>
            </a:p>
          </p:txBody>
        </p:sp>
        <p:sp>
          <p:nvSpPr>
            <p:cNvPr id="706" name="User"/>
            <p:cNvSpPr/>
            <p:nvPr/>
          </p:nvSpPr>
          <p:spPr>
            <a:xfrm>
              <a:off x="1124319" y="0"/>
              <a:ext cx="2111835" cy="457200"/>
            </a:xfrm>
            <a:prstGeom prst="rect">
              <a:avLst/>
            </a:prstGeom>
            <a:solidFill>
              <a:srgbClr val="70BF41"/>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1" indent="228600" algn="l">
                <a:defRPr sz="1600">
                  <a:solidFill>
                    <a:srgbClr val="FFFFFF"/>
                  </a:solidFill>
                </a:defRPr>
              </a:pPr>
              <a:r>
                <a:t>User</a:t>
              </a:r>
            </a:p>
          </p:txBody>
        </p:sp>
        <p:sp>
          <p:nvSpPr>
            <p:cNvPr id="707" name="Password2"/>
            <p:cNvSpPr/>
            <p:nvPr/>
          </p:nvSpPr>
          <p:spPr>
            <a:xfrm>
              <a:off x="1124319" y="492433"/>
              <a:ext cx="2111835" cy="457201"/>
            </a:xfrm>
            <a:prstGeom prst="rect">
              <a:avLst/>
            </a:prstGeom>
            <a:solidFill>
              <a:srgbClr val="70BF41"/>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1" indent="228600" algn="l">
                <a:defRPr sz="1600">
                  <a:solidFill>
                    <a:srgbClr val="FFFFFF"/>
                  </a:solidFill>
                </a:defRPr>
              </a:pPr>
              <a:r>
                <a:t>Password2</a:t>
              </a:r>
            </a:p>
          </p:txBody>
        </p:sp>
      </p:grpSp>
      <p:pic>
        <p:nvPicPr>
          <p:cNvPr id="709" name="Flat iPhone White.png" descr="Flat iPhone White.png"/>
          <p:cNvPicPr>
            <a:picLocks noChangeAspect="1"/>
          </p:cNvPicPr>
          <p:nvPr/>
        </p:nvPicPr>
        <p:blipFill>
          <a:blip r:embed="rId2">
            <a:extLst/>
          </a:blip>
          <a:stretch>
            <a:fillRect/>
          </a:stretch>
        </p:blipFill>
        <p:spPr>
          <a:xfrm>
            <a:off x="11594189" y="3693924"/>
            <a:ext cx="4407629" cy="9265554"/>
          </a:xfrm>
          <a:prstGeom prst="rect">
            <a:avLst/>
          </a:prstGeom>
          <a:ln w="12700">
            <a:miter lim="400000"/>
          </a:ln>
          <a:effectLst>
            <a:outerShdw sx="100000" sy="100000" kx="0" ky="0" algn="b" rotWithShape="0" blurRad="279400" dist="88296" dir="5400000">
              <a:srgbClr val="535353">
                <a:alpha val="44320"/>
              </a:srgbClr>
            </a:outerShdw>
          </a:effectLst>
        </p:spPr>
      </p:pic>
      <p:sp>
        <p:nvSpPr>
          <p:cNvPr id="710" name="矩形"/>
          <p:cNvSpPr/>
          <p:nvPr/>
        </p:nvSpPr>
        <p:spPr>
          <a:xfrm>
            <a:off x="11966170" y="5340844"/>
            <a:ext cx="3713615" cy="6328265"/>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711" name="APP1"/>
          <p:cNvSpPr/>
          <p:nvPr/>
        </p:nvSpPr>
        <p:spPr>
          <a:xfrm>
            <a:off x="12110468" y="5514155"/>
            <a:ext cx="998685" cy="998686"/>
          </a:xfrm>
          <a:prstGeom prst="roundRect">
            <a:avLst>
              <a:gd name="adj" fmla="val 15000"/>
            </a:avLst>
          </a:prstGeom>
          <a:solidFill>
            <a:schemeClr val="accent1">
              <a:satOff val="-36923"/>
              <a:lumOff val="1544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APP1</a:t>
            </a:r>
          </a:p>
        </p:txBody>
      </p:sp>
      <p:sp>
        <p:nvSpPr>
          <p:cNvPr id="712" name="APP5"/>
          <p:cNvSpPr/>
          <p:nvPr/>
        </p:nvSpPr>
        <p:spPr>
          <a:xfrm>
            <a:off x="13311361" y="6722152"/>
            <a:ext cx="998685" cy="998685"/>
          </a:xfrm>
          <a:prstGeom prst="roundRect">
            <a:avLst>
              <a:gd name="adj" fmla="val 15000"/>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APP5</a:t>
            </a:r>
          </a:p>
        </p:txBody>
      </p:sp>
      <p:sp>
        <p:nvSpPr>
          <p:cNvPr id="713" name="APP4"/>
          <p:cNvSpPr/>
          <p:nvPr/>
        </p:nvSpPr>
        <p:spPr>
          <a:xfrm>
            <a:off x="12110468" y="6721832"/>
            <a:ext cx="998685" cy="998685"/>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APP4</a:t>
            </a:r>
          </a:p>
        </p:txBody>
      </p:sp>
      <p:sp>
        <p:nvSpPr>
          <p:cNvPr id="714" name="APP3"/>
          <p:cNvSpPr/>
          <p:nvPr/>
        </p:nvSpPr>
        <p:spPr>
          <a:xfrm>
            <a:off x="14512008" y="5514155"/>
            <a:ext cx="998686" cy="998686"/>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APP3</a:t>
            </a:r>
          </a:p>
        </p:txBody>
      </p:sp>
      <p:sp>
        <p:nvSpPr>
          <p:cNvPr id="715" name="APP2"/>
          <p:cNvSpPr/>
          <p:nvPr/>
        </p:nvSpPr>
        <p:spPr>
          <a:xfrm>
            <a:off x="13311361" y="5514155"/>
            <a:ext cx="998685" cy="998686"/>
          </a:xfrm>
          <a:prstGeom prst="roundRect">
            <a:avLst>
              <a:gd name="adj" fmla="val 15000"/>
            </a:avLst>
          </a:prstGeom>
          <a:solidFill>
            <a:srgbClr val="70BF4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APP2</a:t>
            </a:r>
          </a:p>
        </p:txBody>
      </p:sp>
      <p:sp>
        <p:nvSpPr>
          <p:cNvPr id="716" name="One User"/>
          <p:cNvSpPr/>
          <p:nvPr/>
        </p:nvSpPr>
        <p:spPr>
          <a:xfrm>
            <a:off x="12114823" y="9926525"/>
            <a:ext cx="3391760" cy="682169"/>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One User</a:t>
            </a:r>
          </a:p>
        </p:txBody>
      </p:sp>
      <p:sp>
        <p:nvSpPr>
          <p:cNvPr id="717" name="One Password"/>
          <p:cNvSpPr/>
          <p:nvPr/>
        </p:nvSpPr>
        <p:spPr>
          <a:xfrm>
            <a:off x="12114823" y="10763731"/>
            <a:ext cx="3391760" cy="682170"/>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One Password</a:t>
            </a:r>
          </a:p>
        </p:txBody>
      </p:sp>
      <p:sp>
        <p:nvSpPr>
          <p:cNvPr id="718" name="集中授权…"/>
          <p:cNvSpPr txBox="1"/>
          <p:nvPr/>
        </p:nvSpPr>
        <p:spPr>
          <a:xfrm>
            <a:off x="18187556" y="4762403"/>
            <a:ext cx="3884880" cy="35877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70000"/>
              </a:lnSpc>
              <a:defRPr sz="3200">
                <a:solidFill>
                  <a:srgbClr val="535353"/>
                </a:solidFill>
              </a:defRPr>
            </a:pPr>
            <a:r>
              <a:t>集中授权</a:t>
            </a:r>
          </a:p>
          <a:p>
            <a:pPr algn="l">
              <a:lnSpc>
                <a:spcPct val="170000"/>
              </a:lnSpc>
              <a:defRPr sz="3200">
                <a:solidFill>
                  <a:srgbClr val="535353"/>
                </a:solidFill>
              </a:defRPr>
            </a:pPr>
            <a:r>
              <a:t>单点登录／单点登出</a:t>
            </a:r>
          </a:p>
          <a:p>
            <a:pPr algn="l">
              <a:lnSpc>
                <a:spcPct val="170000"/>
              </a:lnSpc>
              <a:defRPr sz="3200">
                <a:solidFill>
                  <a:srgbClr val="535353"/>
                </a:solidFill>
              </a:defRPr>
            </a:pPr>
            <a:r>
              <a:t>支持多种协议</a:t>
            </a:r>
          </a:p>
          <a:p>
            <a:pPr algn="l">
              <a:lnSpc>
                <a:spcPct val="170000"/>
              </a:lnSpc>
              <a:defRPr sz="3200">
                <a:solidFill>
                  <a:srgbClr val="535353"/>
                </a:solidFill>
              </a:defRPr>
            </a:pPr>
            <a:r>
              <a:t>提供SDK</a:t>
            </a:r>
          </a:p>
        </p:txBody>
      </p:sp>
      <p:sp>
        <p:nvSpPr>
          <p:cNvPr id="719" name="After"/>
          <p:cNvSpPr txBox="1"/>
          <p:nvPr/>
        </p:nvSpPr>
        <p:spPr>
          <a:xfrm>
            <a:off x="12153096" y="2227625"/>
            <a:ext cx="1240744" cy="6937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19200">
              <a:defRPr sz="4200">
                <a:solidFill>
                  <a:srgbClr val="535353"/>
                </a:solidFill>
                <a:uFill>
                  <a:solidFill>
                    <a:srgbClr val="595959"/>
                  </a:solidFill>
                </a:uFill>
                <a:latin typeface="Arial"/>
                <a:ea typeface="Arial"/>
                <a:cs typeface="Arial"/>
                <a:sym typeface="Arial"/>
              </a:defRPr>
            </a:lvl1pPr>
          </a:lstStyle>
          <a:p>
            <a:pPr/>
            <a:r>
              <a:t>After</a:t>
            </a:r>
          </a:p>
        </p:txBody>
      </p:sp>
      <p:sp>
        <p:nvSpPr>
          <p:cNvPr id="720" name="Before"/>
          <p:cNvSpPr txBox="1"/>
          <p:nvPr/>
        </p:nvSpPr>
        <p:spPr>
          <a:xfrm>
            <a:off x="5583556" y="2227625"/>
            <a:ext cx="1685852" cy="6937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19200">
              <a:defRPr sz="4200">
                <a:solidFill>
                  <a:srgbClr val="535353"/>
                </a:solidFill>
                <a:uFill>
                  <a:solidFill>
                    <a:srgbClr val="595959"/>
                  </a:solidFill>
                </a:uFill>
                <a:latin typeface="Arial"/>
                <a:ea typeface="Arial"/>
                <a:cs typeface="Arial"/>
                <a:sym typeface="Arial"/>
              </a:defRPr>
            </a:lvl1pPr>
          </a:lstStyle>
          <a:p>
            <a:pPr/>
            <a:r>
              <a:t>Before</a:t>
            </a:r>
          </a:p>
        </p:txBody>
      </p:sp>
      <p:grpSp>
        <p:nvGrpSpPr>
          <p:cNvPr id="729" name="成组"/>
          <p:cNvGrpSpPr/>
          <p:nvPr/>
        </p:nvGrpSpPr>
        <p:grpSpPr>
          <a:xfrm>
            <a:off x="17081820" y="4787848"/>
            <a:ext cx="686132" cy="3536861"/>
            <a:chOff x="0" y="0"/>
            <a:chExt cx="686130" cy="3536860"/>
          </a:xfrm>
        </p:grpSpPr>
        <p:sp>
          <p:nvSpPr>
            <p:cNvPr id="721" name="圆形"/>
            <p:cNvSpPr/>
            <p:nvPr/>
          </p:nvSpPr>
          <p:spPr>
            <a:xfrm>
              <a:off x="0" y="0"/>
              <a:ext cx="686131" cy="686131"/>
            </a:xfrm>
            <a:prstGeom prst="ellipse">
              <a:avLst/>
            </a:prstGeom>
            <a:solidFill>
              <a:srgbClr val="E94F35"/>
            </a:solidFill>
            <a:ln w="12700" cap="flat">
              <a:noFill/>
              <a:miter lim="400000"/>
            </a:ln>
            <a:effectLst/>
          </p:spPr>
          <p:txBody>
            <a:bodyPr wrap="square" lIns="50800" tIns="50800" rIns="50800" bIns="50800" numCol="1" anchor="ctr">
              <a:noAutofit/>
            </a:bodyPr>
            <a:lstStyle/>
            <a:p>
              <a:pPr/>
            </a:p>
          </p:txBody>
        </p:sp>
        <p:pic>
          <p:nvPicPr>
            <p:cNvPr id="722" name="授权.png" descr="授权.png"/>
            <p:cNvPicPr>
              <a:picLocks noChangeAspect="1"/>
            </p:cNvPicPr>
            <p:nvPr/>
          </p:nvPicPr>
          <p:blipFill>
            <a:blip r:embed="rId3">
              <a:extLst/>
            </a:blip>
            <a:stretch>
              <a:fillRect/>
            </a:stretch>
          </p:blipFill>
          <p:spPr>
            <a:xfrm>
              <a:off x="99205" y="99205"/>
              <a:ext cx="487720" cy="487720"/>
            </a:xfrm>
            <a:prstGeom prst="rect">
              <a:avLst/>
            </a:prstGeom>
            <a:ln w="12700" cap="flat">
              <a:noFill/>
              <a:miter lim="400000"/>
            </a:ln>
            <a:effectLst/>
          </p:spPr>
        </p:pic>
        <p:sp>
          <p:nvSpPr>
            <p:cNvPr id="723" name="圆形"/>
            <p:cNvSpPr/>
            <p:nvPr/>
          </p:nvSpPr>
          <p:spPr>
            <a:xfrm>
              <a:off x="0" y="950243"/>
              <a:ext cx="686131" cy="686131"/>
            </a:xfrm>
            <a:prstGeom prst="ellipse">
              <a:avLst/>
            </a:prstGeom>
            <a:solidFill>
              <a:srgbClr val="33495F"/>
            </a:solidFill>
            <a:ln w="12700" cap="flat">
              <a:noFill/>
              <a:miter lim="400000"/>
            </a:ln>
            <a:effectLst/>
          </p:spPr>
          <p:txBody>
            <a:bodyPr wrap="square" lIns="50800" tIns="50800" rIns="50800" bIns="50800" numCol="1" anchor="ctr">
              <a:noAutofit/>
            </a:bodyPr>
            <a:lstStyle/>
            <a:p>
              <a:pPr/>
            </a:p>
          </p:txBody>
        </p:sp>
        <p:pic>
          <p:nvPicPr>
            <p:cNvPr id="724" name="登录.png" descr="登录.png"/>
            <p:cNvPicPr>
              <a:picLocks noChangeAspect="1"/>
            </p:cNvPicPr>
            <p:nvPr/>
          </p:nvPicPr>
          <p:blipFill>
            <a:blip r:embed="rId4">
              <a:extLst/>
            </a:blip>
            <a:stretch>
              <a:fillRect/>
            </a:stretch>
          </p:blipFill>
          <p:spPr>
            <a:xfrm>
              <a:off x="99205" y="1049449"/>
              <a:ext cx="487720" cy="487719"/>
            </a:xfrm>
            <a:prstGeom prst="rect">
              <a:avLst/>
            </a:prstGeom>
            <a:ln w="12700" cap="flat">
              <a:noFill/>
              <a:miter lim="400000"/>
            </a:ln>
            <a:effectLst/>
          </p:spPr>
        </p:pic>
        <p:sp>
          <p:nvSpPr>
            <p:cNvPr id="725" name="圆形"/>
            <p:cNvSpPr/>
            <p:nvPr/>
          </p:nvSpPr>
          <p:spPr>
            <a:xfrm>
              <a:off x="0" y="1900486"/>
              <a:ext cx="686131" cy="686131"/>
            </a:xfrm>
            <a:prstGeom prst="ellipse">
              <a:avLst/>
            </a:prstGeom>
            <a:solidFill>
              <a:srgbClr val="2399DE"/>
            </a:solidFill>
            <a:ln w="12700" cap="flat">
              <a:noFill/>
              <a:miter lim="400000"/>
            </a:ln>
            <a:effectLst/>
          </p:spPr>
          <p:txBody>
            <a:bodyPr wrap="square" lIns="50800" tIns="50800" rIns="50800" bIns="50800" numCol="1" anchor="ctr">
              <a:noAutofit/>
            </a:bodyPr>
            <a:lstStyle/>
            <a:p>
              <a:pPr/>
            </a:p>
          </p:txBody>
        </p:sp>
        <p:pic>
          <p:nvPicPr>
            <p:cNvPr id="726" name="协议.png" descr="协议.png"/>
            <p:cNvPicPr>
              <a:picLocks noChangeAspect="1"/>
            </p:cNvPicPr>
            <p:nvPr/>
          </p:nvPicPr>
          <p:blipFill>
            <a:blip r:embed="rId5">
              <a:extLst/>
            </a:blip>
            <a:stretch>
              <a:fillRect/>
            </a:stretch>
          </p:blipFill>
          <p:spPr>
            <a:xfrm>
              <a:off x="99206" y="1999692"/>
              <a:ext cx="487719" cy="487719"/>
            </a:xfrm>
            <a:prstGeom prst="rect">
              <a:avLst/>
            </a:prstGeom>
            <a:ln w="12700" cap="flat">
              <a:noFill/>
              <a:miter lim="400000"/>
            </a:ln>
            <a:effectLst/>
          </p:spPr>
        </p:pic>
        <p:sp>
          <p:nvSpPr>
            <p:cNvPr id="727" name="圆形"/>
            <p:cNvSpPr/>
            <p:nvPr/>
          </p:nvSpPr>
          <p:spPr>
            <a:xfrm>
              <a:off x="0" y="2850730"/>
              <a:ext cx="686131" cy="686131"/>
            </a:xfrm>
            <a:prstGeom prst="ellipse">
              <a:avLst/>
            </a:prstGeom>
            <a:solidFill>
              <a:srgbClr val="F4C302"/>
            </a:solidFill>
            <a:ln w="12700" cap="flat">
              <a:noFill/>
              <a:miter lim="400000"/>
            </a:ln>
            <a:effectLst/>
          </p:spPr>
          <p:txBody>
            <a:bodyPr wrap="square" lIns="50800" tIns="50800" rIns="50800" bIns="50800" numCol="1" anchor="ctr">
              <a:noAutofit/>
            </a:bodyPr>
            <a:lstStyle/>
            <a:p>
              <a:pPr/>
            </a:p>
          </p:txBody>
        </p:sp>
        <p:pic>
          <p:nvPicPr>
            <p:cNvPr id="728" name="ic_sdk.png" descr="ic_sdk.png"/>
            <p:cNvPicPr>
              <a:picLocks noChangeAspect="1"/>
            </p:cNvPicPr>
            <p:nvPr/>
          </p:nvPicPr>
          <p:blipFill>
            <a:blip r:embed="rId6">
              <a:extLst/>
            </a:blip>
            <a:stretch>
              <a:fillRect/>
            </a:stretch>
          </p:blipFill>
          <p:spPr>
            <a:xfrm>
              <a:off x="99206" y="2949936"/>
              <a:ext cx="487719" cy="487719"/>
            </a:xfrm>
            <a:prstGeom prst="rect">
              <a:avLst/>
            </a:prstGeom>
            <a:ln w="12700" cap="flat">
              <a:noFill/>
              <a:miter lim="400000"/>
            </a:ln>
            <a:effectLst/>
          </p:spPr>
        </p:pic>
      </p:grpSp>
      <p:sp>
        <p:nvSpPr>
          <p:cNvPr id="730" name="矩形"/>
          <p:cNvSpPr/>
          <p:nvPr/>
        </p:nvSpPr>
        <p:spPr>
          <a:xfrm>
            <a:off x="9221013" y="1334244"/>
            <a:ext cx="71120" cy="12626381"/>
          </a:xfrm>
          <a:prstGeom prst="rect">
            <a:avLst/>
          </a:prstGeom>
          <a:solidFill>
            <a:srgbClr val="BFBFBF"/>
          </a:solidFill>
          <a:ln w="12700">
            <a:miter lim="400000"/>
          </a:ln>
        </p:spPr>
        <p:txBody>
          <a:bodyPr lIns="45719" rIns="45719" anchor="ctr"/>
          <a:lstStyle/>
          <a:p>
            <a:pPr defTabSz="457200">
              <a:defRPr sz="1800">
                <a:uFill>
                  <a:solidFill>
                    <a:srgbClr val="000000"/>
                  </a:solidFill>
                </a:uFill>
                <a:latin typeface="Calibri"/>
                <a:ea typeface="Calibri"/>
                <a:cs typeface="Calibri"/>
                <a:sym typeface="Calibri"/>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718"/>
                                        </p:tgtEl>
                                        <p:attrNameLst>
                                          <p:attrName>style.visibility</p:attrName>
                                        </p:attrNameLst>
                                      </p:cBhvr>
                                      <p:to>
                                        <p:strVal val="visible"/>
                                      </p:to>
                                    </p:set>
                                    <p:anim calcmode="lin" valueType="num">
                                      <p:cBhvr>
                                        <p:cTn id="7" dur="1000" fill="hold"/>
                                        <p:tgtEl>
                                          <p:spTgt spid="718"/>
                                        </p:tgtEl>
                                        <p:attrNameLst>
                                          <p:attrName>ppt_x</p:attrName>
                                        </p:attrNameLst>
                                      </p:cBhvr>
                                      <p:tavLst>
                                        <p:tav tm="0">
                                          <p:val>
                                            <p:strVal val="0-#ppt_w/2"/>
                                          </p:val>
                                        </p:tav>
                                        <p:tav tm="100000">
                                          <p:val>
                                            <p:strVal val="#ppt_x"/>
                                          </p:val>
                                        </p:tav>
                                      </p:tavLst>
                                    </p:anim>
                                    <p:anim calcmode="lin" valueType="num">
                                      <p:cBhvr>
                                        <p:cTn id="8" dur="1000" fill="hold"/>
                                        <p:tgtEl>
                                          <p:spTgt spid="7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8"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2" name="02"/>
          <p:cNvSpPr txBox="1"/>
          <p:nvPr/>
        </p:nvSpPr>
        <p:spPr>
          <a:xfrm>
            <a:off x="2370177" y="3581399"/>
            <a:ext cx="2938781" cy="314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solidFill>
                  <a:srgbClr val="FFFFFF"/>
                </a:solidFill>
              </a:defRPr>
            </a:lvl1pPr>
          </a:lstStyle>
          <a:p>
            <a:pPr/>
            <a:r>
              <a:t>02</a:t>
            </a:r>
          </a:p>
        </p:txBody>
      </p:sp>
      <p:sp>
        <p:nvSpPr>
          <p:cNvPr id="733" name="设备管理 MDM"/>
          <p:cNvSpPr txBox="1"/>
          <p:nvPr/>
        </p:nvSpPr>
        <p:spPr>
          <a:xfrm>
            <a:off x="8868449" y="5918199"/>
            <a:ext cx="858012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chemeClr val="accent2">
                    <a:lumOff val="-5333"/>
                  </a:schemeClr>
                </a:solidFill>
              </a:defRPr>
            </a:lvl1pPr>
          </a:lstStyle>
          <a:p>
            <a:pPr/>
            <a:r>
              <a:t>设备管理 MDM</a:t>
            </a:r>
          </a:p>
        </p:txBody>
      </p:sp>
      <p:sp>
        <p:nvSpPr>
          <p:cNvPr id="734" name="消防部门"/>
          <p:cNvSpPr/>
          <p:nvPr/>
        </p:nvSpPr>
        <p:spPr>
          <a:xfrm>
            <a:off x="6948129" y="6053592"/>
            <a:ext cx="1608815" cy="16088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8118" y="0"/>
                  <a:pt x="8040" y="1678"/>
                  <a:pt x="4951" y="1846"/>
                </a:cubicBezTo>
                <a:cubicBezTo>
                  <a:pt x="4307" y="1881"/>
                  <a:pt x="3982" y="2641"/>
                  <a:pt x="4396" y="3135"/>
                </a:cubicBezTo>
                <a:lnTo>
                  <a:pt x="6222" y="5314"/>
                </a:lnTo>
                <a:cubicBezTo>
                  <a:pt x="5893" y="5589"/>
                  <a:pt x="5589" y="5893"/>
                  <a:pt x="5314" y="6222"/>
                </a:cubicBezTo>
                <a:lnTo>
                  <a:pt x="3135" y="4396"/>
                </a:lnTo>
                <a:cubicBezTo>
                  <a:pt x="2641" y="3982"/>
                  <a:pt x="1881" y="4307"/>
                  <a:pt x="1846" y="4951"/>
                </a:cubicBezTo>
                <a:cubicBezTo>
                  <a:pt x="1678" y="8040"/>
                  <a:pt x="0" y="8118"/>
                  <a:pt x="0" y="10800"/>
                </a:cubicBezTo>
                <a:cubicBezTo>
                  <a:pt x="0" y="13482"/>
                  <a:pt x="1678" y="13560"/>
                  <a:pt x="1846" y="16649"/>
                </a:cubicBezTo>
                <a:cubicBezTo>
                  <a:pt x="1881" y="17293"/>
                  <a:pt x="2641" y="17618"/>
                  <a:pt x="3135" y="17204"/>
                </a:cubicBezTo>
                <a:lnTo>
                  <a:pt x="5314" y="15378"/>
                </a:lnTo>
                <a:cubicBezTo>
                  <a:pt x="5589" y="15707"/>
                  <a:pt x="5893" y="16011"/>
                  <a:pt x="6222" y="16286"/>
                </a:cubicBezTo>
                <a:lnTo>
                  <a:pt x="4396" y="18465"/>
                </a:lnTo>
                <a:cubicBezTo>
                  <a:pt x="3982" y="18959"/>
                  <a:pt x="4307" y="19719"/>
                  <a:pt x="4951" y="19754"/>
                </a:cubicBezTo>
                <a:cubicBezTo>
                  <a:pt x="8040" y="19922"/>
                  <a:pt x="8118" y="21600"/>
                  <a:pt x="10800" y="21600"/>
                </a:cubicBezTo>
                <a:cubicBezTo>
                  <a:pt x="13482" y="21600"/>
                  <a:pt x="13560" y="19922"/>
                  <a:pt x="16649" y="19754"/>
                </a:cubicBezTo>
                <a:cubicBezTo>
                  <a:pt x="17293" y="19719"/>
                  <a:pt x="17618" y="18959"/>
                  <a:pt x="17204" y="18465"/>
                </a:cubicBezTo>
                <a:lnTo>
                  <a:pt x="15378" y="16286"/>
                </a:lnTo>
                <a:cubicBezTo>
                  <a:pt x="15707" y="16011"/>
                  <a:pt x="16011" y="15707"/>
                  <a:pt x="16286" y="15378"/>
                </a:cubicBezTo>
                <a:lnTo>
                  <a:pt x="18465" y="17204"/>
                </a:lnTo>
                <a:cubicBezTo>
                  <a:pt x="18959" y="17618"/>
                  <a:pt x="19719" y="17293"/>
                  <a:pt x="19754" y="16649"/>
                </a:cubicBezTo>
                <a:cubicBezTo>
                  <a:pt x="19922" y="13560"/>
                  <a:pt x="21600" y="13482"/>
                  <a:pt x="21600" y="10800"/>
                </a:cubicBezTo>
                <a:cubicBezTo>
                  <a:pt x="21600" y="8118"/>
                  <a:pt x="19922" y="8040"/>
                  <a:pt x="19754" y="4951"/>
                </a:cubicBezTo>
                <a:cubicBezTo>
                  <a:pt x="19719" y="4307"/>
                  <a:pt x="18959" y="3982"/>
                  <a:pt x="18465" y="4396"/>
                </a:cubicBezTo>
                <a:lnTo>
                  <a:pt x="16286" y="6222"/>
                </a:lnTo>
                <a:cubicBezTo>
                  <a:pt x="16011" y="5893"/>
                  <a:pt x="15707" y="5589"/>
                  <a:pt x="15378" y="5314"/>
                </a:cubicBezTo>
                <a:lnTo>
                  <a:pt x="17204" y="3135"/>
                </a:lnTo>
                <a:cubicBezTo>
                  <a:pt x="17618" y="2641"/>
                  <a:pt x="17293" y="1881"/>
                  <a:pt x="16649" y="1846"/>
                </a:cubicBezTo>
                <a:cubicBezTo>
                  <a:pt x="13560" y="1678"/>
                  <a:pt x="13482" y="0"/>
                  <a:pt x="10800" y="0"/>
                </a:cubicBezTo>
                <a:close/>
                <a:moveTo>
                  <a:pt x="10800" y="5545"/>
                </a:moveTo>
                <a:cubicBezTo>
                  <a:pt x="13702" y="5545"/>
                  <a:pt x="16055" y="7898"/>
                  <a:pt x="16055" y="10800"/>
                </a:cubicBezTo>
                <a:cubicBezTo>
                  <a:pt x="16055" y="13702"/>
                  <a:pt x="13702" y="16055"/>
                  <a:pt x="10800" y="16055"/>
                </a:cubicBezTo>
                <a:cubicBezTo>
                  <a:pt x="7898" y="16055"/>
                  <a:pt x="5545" y="13702"/>
                  <a:pt x="5545" y="10800"/>
                </a:cubicBezTo>
                <a:cubicBezTo>
                  <a:pt x="5545" y="7898"/>
                  <a:pt x="7898" y="5545"/>
                  <a:pt x="10800" y="5545"/>
                </a:cubicBezTo>
                <a:close/>
              </a:path>
            </a:pathLst>
          </a:custGeom>
          <a:solidFill>
            <a:schemeClr val="accent2">
              <a:lumOff val="-5333"/>
            </a:schemeClr>
          </a:solidFill>
          <a:ln w="25400">
            <a:solidFill>
              <a:schemeClr val="accent2">
                <a:lumOff val="-5333"/>
              </a:schemeClr>
            </a:solidFill>
          </a:ln>
          <a:effectLst>
            <a:outerShdw sx="100000" sy="100000" kx="0" ky="0" algn="b" rotWithShape="0" blurRad="38100" dist="25400" dir="5400000">
              <a:srgbClr val="000000">
                <a:alpha val="50000"/>
              </a:srgbClr>
            </a:outerShdw>
          </a:effectLst>
        </p:spPr>
        <p:txBody>
          <a:bodyPr lIns="50800" tIns="50800" rIns="50800" bIns="50800" anchor="ctr"/>
          <a:lstStyle/>
          <a:p>
            <a:pPr>
              <a:defRPr>
                <a:solidFill>
                  <a:schemeClr val="accent2">
                    <a:lumOff val="-5333"/>
                  </a:schemeClr>
                </a:solidFill>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6"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737" name="覆盖设备管理的全生命周期"/>
          <p:cNvSpPr txBox="1"/>
          <p:nvPr>
            <p:ph type="title"/>
          </p:nvPr>
        </p:nvSpPr>
        <p:spPr>
          <a:xfrm>
            <a:off x="419100" y="177800"/>
            <a:ext cx="12801602" cy="1270000"/>
          </a:xfrm>
          <a:prstGeom prst="rect">
            <a:avLst/>
          </a:prstGeom>
        </p:spPr>
        <p:txBody>
          <a:bodyPr/>
          <a:lstStyle>
            <a:lvl1pPr>
              <a:defRPr>
                <a:latin typeface="+mj-lt"/>
                <a:ea typeface="+mj-ea"/>
                <a:cs typeface="+mj-cs"/>
                <a:sym typeface="Helvetica"/>
              </a:defRPr>
            </a:lvl1pPr>
          </a:lstStyle>
          <a:p>
            <a:pPr/>
            <a:r>
              <a:t>覆盖设备管理的全生命周期</a:t>
            </a:r>
          </a:p>
        </p:txBody>
      </p:sp>
      <p:sp>
        <p:nvSpPr>
          <p:cNvPr id="738" name="支持手动注册、批量导入、AD/LDAP导入和用户自服务平台注册设备"/>
          <p:cNvSpPr txBox="1"/>
          <p:nvPr/>
        </p:nvSpPr>
        <p:spPr>
          <a:xfrm>
            <a:off x="1275445" y="7403713"/>
            <a:ext cx="3999057" cy="1526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1219200">
              <a:lnSpc>
                <a:spcPct val="120000"/>
              </a:lnSpc>
              <a:spcBef>
                <a:spcPts val="100"/>
              </a:spcBef>
              <a:defRPr sz="2400">
                <a:solidFill>
                  <a:srgbClr val="535353"/>
                </a:solidFill>
                <a:uFill>
                  <a:solidFill>
                    <a:srgbClr val="808080"/>
                  </a:solidFill>
                </a:uFill>
                <a:latin typeface="Roboto condensed"/>
                <a:ea typeface="Roboto condensed"/>
                <a:cs typeface="Roboto condensed"/>
                <a:sym typeface="Roboto condensed"/>
              </a:defRPr>
            </a:lvl1pPr>
          </a:lstStyle>
          <a:p>
            <a:pPr/>
            <a:r>
              <a:t>支持手动注册、批量导入、AD/LDAP导入和用户自服务平台注册设备</a:t>
            </a:r>
          </a:p>
        </p:txBody>
      </p:sp>
      <p:sp>
        <p:nvSpPr>
          <p:cNvPr id="739" name="支持多种激活方式，如手动激活、扫描二维码、短信激活以及非注册设备的激活；支持快速纳管"/>
          <p:cNvSpPr txBox="1"/>
          <p:nvPr/>
        </p:nvSpPr>
        <p:spPr>
          <a:xfrm>
            <a:off x="5367427" y="7403714"/>
            <a:ext cx="4284138" cy="20294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1219200">
              <a:lnSpc>
                <a:spcPct val="120000"/>
              </a:lnSpc>
              <a:spcBef>
                <a:spcPts val="100"/>
              </a:spcBef>
              <a:defRPr sz="2400">
                <a:solidFill>
                  <a:srgbClr val="535353"/>
                </a:solidFill>
                <a:uFill>
                  <a:solidFill>
                    <a:srgbClr val="808080"/>
                  </a:solidFill>
                </a:uFill>
                <a:latin typeface="Roboto condensed"/>
                <a:ea typeface="Roboto condensed"/>
                <a:cs typeface="Roboto condensed"/>
                <a:sym typeface="Roboto condensed"/>
              </a:defRPr>
            </a:lvl1pPr>
          </a:lstStyle>
          <a:p>
            <a:pPr/>
            <a:r>
              <a:t>支持多种激活方式，如手动激活、扫描二维码、短信激活以及非注册设备的激活；支持快速纳管</a:t>
            </a:r>
          </a:p>
        </p:txBody>
      </p:sp>
      <p:sp>
        <p:nvSpPr>
          <p:cNvPr id="740" name="推送设备配置、限制和围栏等策略；实现快速配置设备、保护设备，满足办公和日常管理的需求"/>
          <p:cNvSpPr txBox="1"/>
          <p:nvPr/>
        </p:nvSpPr>
        <p:spPr>
          <a:xfrm>
            <a:off x="9692026" y="7403714"/>
            <a:ext cx="4103986" cy="20294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1219200">
              <a:lnSpc>
                <a:spcPct val="120000"/>
              </a:lnSpc>
              <a:spcBef>
                <a:spcPts val="100"/>
              </a:spcBef>
              <a:defRPr sz="2400">
                <a:solidFill>
                  <a:srgbClr val="535353"/>
                </a:solidFill>
                <a:uFill>
                  <a:solidFill>
                    <a:srgbClr val="808080"/>
                  </a:solidFill>
                </a:uFill>
                <a:latin typeface="Roboto condensed"/>
                <a:ea typeface="Roboto condensed"/>
                <a:cs typeface="Roboto condensed"/>
                <a:sym typeface="Roboto condensed"/>
              </a:defRPr>
            </a:lvl1pPr>
          </a:lstStyle>
          <a:p>
            <a:pPr/>
            <a:r>
              <a:t>推送设备配置、限制和围栏等策略；实现快速配置设备、保护设备，满足办公和日常管理的需求</a:t>
            </a:r>
          </a:p>
        </p:txBody>
      </p:sp>
      <p:sp>
        <p:nvSpPr>
          <p:cNvPr id="741" name="设备淘汰，快速/批量的擦除设备上的企业应用和数据"/>
          <p:cNvSpPr txBox="1"/>
          <p:nvPr/>
        </p:nvSpPr>
        <p:spPr>
          <a:xfrm>
            <a:off x="13979013" y="7403713"/>
            <a:ext cx="3999058" cy="10236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1219200">
              <a:lnSpc>
                <a:spcPct val="120000"/>
              </a:lnSpc>
              <a:spcBef>
                <a:spcPts val="100"/>
              </a:spcBef>
              <a:defRPr sz="2400">
                <a:solidFill>
                  <a:srgbClr val="535353"/>
                </a:solidFill>
                <a:uFill>
                  <a:solidFill>
                    <a:srgbClr val="808080"/>
                  </a:solidFill>
                </a:uFill>
                <a:latin typeface="Roboto condensed"/>
                <a:ea typeface="Roboto condensed"/>
                <a:cs typeface="Roboto condensed"/>
                <a:sym typeface="Roboto condensed"/>
              </a:defRPr>
            </a:lvl1pPr>
          </a:lstStyle>
          <a:p>
            <a:pPr/>
            <a:r>
              <a:t>设备淘汰，快速/批量的擦除设备上的企业应用和数据</a:t>
            </a:r>
          </a:p>
        </p:txBody>
      </p:sp>
      <p:grpSp>
        <p:nvGrpSpPr>
          <p:cNvPr id="753" name="成组"/>
          <p:cNvGrpSpPr/>
          <p:nvPr/>
        </p:nvGrpSpPr>
        <p:grpSpPr>
          <a:xfrm>
            <a:off x="19300480" y="4995081"/>
            <a:ext cx="3999058" cy="7307694"/>
            <a:chOff x="0" y="0"/>
            <a:chExt cx="3999056" cy="7307692"/>
          </a:xfrm>
        </p:grpSpPr>
        <p:grpSp>
          <p:nvGrpSpPr>
            <p:cNvPr id="744" name="成组"/>
            <p:cNvGrpSpPr/>
            <p:nvPr/>
          </p:nvGrpSpPr>
          <p:grpSpPr>
            <a:xfrm>
              <a:off x="0" y="0"/>
              <a:ext cx="3999057" cy="7307693"/>
              <a:chOff x="0" y="0"/>
              <a:chExt cx="3999056" cy="7307692"/>
            </a:xfrm>
          </p:grpSpPr>
          <p:sp>
            <p:nvSpPr>
              <p:cNvPr id="742" name="形状"/>
              <p:cNvSpPr/>
              <p:nvPr/>
            </p:nvSpPr>
            <p:spPr>
              <a:xfrm>
                <a:off x="747901" y="941955"/>
                <a:ext cx="2567874" cy="51249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835"/>
                    </a:lnTo>
                    <a:lnTo>
                      <a:pt x="21600" y="21600"/>
                    </a:lnTo>
                    <a:lnTo>
                      <a:pt x="21600" y="2748"/>
                    </a:lnTo>
                    <a:lnTo>
                      <a:pt x="0" y="0"/>
                    </a:lnTo>
                    <a:close/>
                  </a:path>
                </a:pathLst>
              </a:custGeom>
              <a:solidFill>
                <a:srgbClr val="DCDEE0"/>
              </a:solidFill>
              <a:ln w="12700" cap="flat">
                <a:noFill/>
                <a:miter lim="400000"/>
              </a:ln>
              <a:effectLst/>
            </p:spPr>
            <p:txBody>
              <a:bodyPr wrap="square" lIns="50800" tIns="50800" rIns="50800" bIns="50800" numCol="1" anchor="t">
                <a:noAutofit/>
              </a:bodyPr>
              <a:lstStyle/>
              <a:p>
                <a:pPr algn="l" defTabSz="1219200">
                  <a:defRPr sz="4800">
                    <a:uFill>
                      <a:solidFill>
                        <a:srgbClr val="000000"/>
                      </a:solidFill>
                    </a:uFill>
                    <a:latin typeface="Roboto condensed"/>
                    <a:ea typeface="Roboto condensed"/>
                    <a:cs typeface="Roboto condensed"/>
                    <a:sym typeface="Roboto condensed"/>
                  </a:defRPr>
                </a:pPr>
              </a:p>
            </p:txBody>
          </p:sp>
          <p:pic>
            <p:nvPicPr>
              <p:cNvPr id="743" name="image61.tif" descr="image61.tif"/>
              <p:cNvPicPr>
                <a:picLocks noChangeAspect="1"/>
              </p:cNvPicPr>
              <p:nvPr/>
            </p:nvPicPr>
            <p:blipFill>
              <a:blip r:embed="rId2">
                <a:extLst/>
              </a:blip>
              <a:stretch>
                <a:fillRect/>
              </a:stretch>
            </p:blipFill>
            <p:spPr>
              <a:xfrm>
                <a:off x="0" y="0"/>
                <a:ext cx="3999057" cy="7307693"/>
              </a:xfrm>
              <a:prstGeom prst="rect">
                <a:avLst/>
              </a:prstGeom>
              <a:ln w="12700" cap="flat">
                <a:noFill/>
                <a:miter lim="400000"/>
              </a:ln>
              <a:effectLst/>
            </p:spPr>
          </p:pic>
        </p:grpSp>
        <p:pic>
          <p:nvPicPr>
            <p:cNvPr id="745" name="image62.png" descr="image62.png"/>
            <p:cNvPicPr>
              <a:picLocks noChangeAspect="1"/>
            </p:cNvPicPr>
            <p:nvPr/>
          </p:nvPicPr>
          <p:blipFill>
            <a:blip r:embed="rId3">
              <a:extLst/>
            </a:blip>
            <a:stretch>
              <a:fillRect/>
            </a:stretch>
          </p:blipFill>
          <p:spPr>
            <a:xfrm>
              <a:off x="860946" y="1759171"/>
              <a:ext cx="2277165" cy="3105224"/>
            </a:xfrm>
            <a:prstGeom prst="rect">
              <a:avLst/>
            </a:prstGeom>
            <a:ln w="12700" cap="flat">
              <a:noFill/>
              <a:miter lim="400000"/>
            </a:ln>
            <a:effectLst/>
          </p:spPr>
        </p:pic>
        <p:pic>
          <p:nvPicPr>
            <p:cNvPr id="746" name="image63.png" descr="image63.png"/>
            <p:cNvPicPr>
              <a:picLocks noChangeAspect="1"/>
            </p:cNvPicPr>
            <p:nvPr/>
          </p:nvPicPr>
          <p:blipFill>
            <a:blip r:embed="rId4">
              <a:extLst/>
            </a:blip>
            <a:srcRect l="0" t="0" r="5855" b="5855"/>
            <a:stretch>
              <a:fillRect/>
            </a:stretch>
          </p:blipFill>
          <p:spPr>
            <a:xfrm rot="60000">
              <a:off x="1126141" y="1929907"/>
              <a:ext cx="765894" cy="922108"/>
            </a:xfrm>
            <a:prstGeom prst="rect">
              <a:avLst/>
            </a:prstGeom>
            <a:ln w="12700" cap="flat">
              <a:noFill/>
              <a:miter lim="400000"/>
            </a:ln>
            <a:effectLst/>
          </p:spPr>
        </p:pic>
        <p:pic>
          <p:nvPicPr>
            <p:cNvPr id="747" name="image64.png" descr="image64.png"/>
            <p:cNvPicPr>
              <a:picLocks noChangeAspect="1"/>
            </p:cNvPicPr>
            <p:nvPr/>
          </p:nvPicPr>
          <p:blipFill>
            <a:blip r:embed="rId5">
              <a:extLst/>
            </a:blip>
            <a:stretch>
              <a:fillRect/>
            </a:stretch>
          </p:blipFill>
          <p:spPr>
            <a:xfrm rot="60000">
              <a:off x="1155641" y="2769945"/>
              <a:ext cx="762002" cy="928645"/>
            </a:xfrm>
            <a:prstGeom prst="rect">
              <a:avLst/>
            </a:prstGeom>
            <a:ln w="12700" cap="flat">
              <a:noFill/>
              <a:miter lim="400000"/>
            </a:ln>
            <a:effectLst/>
          </p:spPr>
        </p:pic>
        <p:pic>
          <p:nvPicPr>
            <p:cNvPr id="748" name="image65.png" descr="image65.png"/>
            <p:cNvPicPr>
              <a:picLocks noChangeAspect="1"/>
            </p:cNvPicPr>
            <p:nvPr/>
          </p:nvPicPr>
          <p:blipFill>
            <a:blip r:embed="rId6">
              <a:extLst/>
            </a:blip>
            <a:stretch>
              <a:fillRect/>
            </a:stretch>
          </p:blipFill>
          <p:spPr>
            <a:xfrm rot="60000">
              <a:off x="1967974" y="3001985"/>
              <a:ext cx="762002" cy="924381"/>
            </a:xfrm>
            <a:prstGeom prst="rect">
              <a:avLst/>
            </a:prstGeom>
            <a:ln w="12700" cap="flat">
              <a:noFill/>
              <a:miter lim="400000"/>
            </a:ln>
            <a:effectLst/>
          </p:spPr>
        </p:pic>
        <p:pic>
          <p:nvPicPr>
            <p:cNvPr id="749" name="image66.png" descr="image66.png"/>
            <p:cNvPicPr>
              <a:picLocks noChangeAspect="1"/>
            </p:cNvPicPr>
            <p:nvPr/>
          </p:nvPicPr>
          <p:blipFill>
            <a:blip r:embed="rId7">
              <a:extLst/>
            </a:blip>
            <a:stretch>
              <a:fillRect/>
            </a:stretch>
          </p:blipFill>
          <p:spPr>
            <a:xfrm rot="60000">
              <a:off x="1160153" y="3570145"/>
              <a:ext cx="764395" cy="926194"/>
            </a:xfrm>
            <a:prstGeom prst="rect">
              <a:avLst/>
            </a:prstGeom>
            <a:ln w="12700" cap="flat">
              <a:noFill/>
              <a:miter lim="400000"/>
            </a:ln>
            <a:effectLst/>
          </p:spPr>
        </p:pic>
        <p:grpSp>
          <p:nvGrpSpPr>
            <p:cNvPr id="752" name="成组"/>
            <p:cNvGrpSpPr/>
            <p:nvPr/>
          </p:nvGrpSpPr>
          <p:grpSpPr>
            <a:xfrm>
              <a:off x="1688010" y="2054932"/>
              <a:ext cx="1194933" cy="1362291"/>
              <a:chOff x="0" y="0"/>
              <a:chExt cx="1194932" cy="1362290"/>
            </a:xfrm>
          </p:grpSpPr>
          <p:pic>
            <p:nvPicPr>
              <p:cNvPr id="750" name="image67.png" descr="image67.png"/>
              <p:cNvPicPr>
                <a:picLocks noChangeAspect="1"/>
              </p:cNvPicPr>
              <p:nvPr/>
            </p:nvPicPr>
            <p:blipFill>
              <a:blip r:embed="rId8">
                <a:extLst/>
              </a:blip>
              <a:stretch>
                <a:fillRect/>
              </a:stretch>
            </p:blipFill>
            <p:spPr>
              <a:xfrm>
                <a:off x="246328" y="0"/>
                <a:ext cx="948605" cy="1155513"/>
              </a:xfrm>
              <a:prstGeom prst="rect">
                <a:avLst/>
              </a:prstGeom>
              <a:ln w="12700" cap="flat">
                <a:noFill/>
                <a:miter lim="400000"/>
              </a:ln>
              <a:effectLst/>
            </p:spPr>
          </p:pic>
          <p:pic>
            <p:nvPicPr>
              <p:cNvPr id="751" name="image68.png" descr="image68.png"/>
              <p:cNvPicPr>
                <a:picLocks noChangeAspect="1"/>
              </p:cNvPicPr>
              <p:nvPr/>
            </p:nvPicPr>
            <p:blipFill>
              <a:blip r:embed="rId9">
                <a:extLst/>
              </a:blip>
              <a:stretch>
                <a:fillRect/>
              </a:stretch>
            </p:blipFill>
            <p:spPr>
              <a:xfrm>
                <a:off x="0" y="36024"/>
                <a:ext cx="1190576" cy="1326267"/>
              </a:xfrm>
              <a:prstGeom prst="rect">
                <a:avLst/>
              </a:prstGeom>
              <a:ln w="12700" cap="flat">
                <a:noFill/>
                <a:miter lim="400000"/>
              </a:ln>
              <a:effectLst/>
            </p:spPr>
          </p:pic>
        </p:grpSp>
      </p:grpSp>
      <p:sp>
        <p:nvSpPr>
          <p:cNvPr id="754" name="锯齿"/>
          <p:cNvSpPr/>
          <p:nvPr/>
        </p:nvSpPr>
        <p:spPr>
          <a:xfrm>
            <a:off x="5475282" y="3377153"/>
            <a:ext cx="5168353" cy="2799525"/>
          </a:xfrm>
          <a:prstGeom prst="chevron">
            <a:avLst>
              <a:gd name="adj" fmla="val 41715"/>
            </a:avLst>
          </a:prstGeom>
          <a:solidFill>
            <a:srgbClr val="06BB9B"/>
          </a:solidFill>
          <a:ln w="12700">
            <a:miter lim="400000"/>
          </a:ln>
        </p:spPr>
        <p:txBody>
          <a:bodyPr lIns="45719" rIns="45719" anchor="ctr"/>
          <a:lstStyle/>
          <a:p>
            <a:pPr defTabSz="457200">
              <a:defRPr sz="1800">
                <a:uFill>
                  <a:solidFill>
                    <a:srgbClr val="000000"/>
                  </a:solidFill>
                </a:uFill>
                <a:latin typeface="Roboto condensed"/>
                <a:ea typeface="Roboto condensed"/>
                <a:cs typeface="Roboto condensed"/>
                <a:sym typeface="Roboto condensed"/>
              </a:defRPr>
            </a:pPr>
          </a:p>
        </p:txBody>
      </p:sp>
      <p:sp>
        <p:nvSpPr>
          <p:cNvPr id="755" name="锯齿"/>
          <p:cNvSpPr/>
          <p:nvPr/>
        </p:nvSpPr>
        <p:spPr>
          <a:xfrm>
            <a:off x="9704937" y="3377153"/>
            <a:ext cx="5168353" cy="2799525"/>
          </a:xfrm>
          <a:prstGeom prst="chevron">
            <a:avLst>
              <a:gd name="adj" fmla="val 41715"/>
            </a:avLst>
          </a:prstGeom>
          <a:solidFill>
            <a:srgbClr val="2399DE"/>
          </a:solidFill>
          <a:ln w="12700">
            <a:miter lim="400000"/>
          </a:ln>
        </p:spPr>
        <p:txBody>
          <a:bodyPr lIns="45719" rIns="45719" anchor="ctr"/>
          <a:lstStyle/>
          <a:p>
            <a:pPr defTabSz="457200">
              <a:defRPr sz="1800">
                <a:uFill>
                  <a:solidFill>
                    <a:srgbClr val="000000"/>
                  </a:solidFill>
                </a:uFill>
                <a:latin typeface="Roboto condensed"/>
                <a:ea typeface="Roboto condensed"/>
                <a:cs typeface="Roboto condensed"/>
                <a:sym typeface="Roboto condensed"/>
              </a:defRPr>
            </a:pPr>
          </a:p>
        </p:txBody>
      </p:sp>
      <p:sp>
        <p:nvSpPr>
          <p:cNvPr id="756" name="锯齿"/>
          <p:cNvSpPr/>
          <p:nvPr/>
        </p:nvSpPr>
        <p:spPr>
          <a:xfrm>
            <a:off x="13934592" y="3377153"/>
            <a:ext cx="5168353" cy="2799525"/>
          </a:xfrm>
          <a:prstGeom prst="chevron">
            <a:avLst>
              <a:gd name="adj" fmla="val 41715"/>
            </a:avLst>
          </a:prstGeom>
          <a:solidFill>
            <a:srgbClr val="33495F"/>
          </a:solidFill>
          <a:ln w="12700">
            <a:miter lim="400000"/>
          </a:ln>
        </p:spPr>
        <p:txBody>
          <a:bodyPr lIns="45719" rIns="45719" anchor="ctr"/>
          <a:lstStyle/>
          <a:p>
            <a:pPr defTabSz="457200">
              <a:defRPr sz="1800">
                <a:uFill>
                  <a:solidFill>
                    <a:srgbClr val="000000"/>
                  </a:solidFill>
                </a:uFill>
                <a:latin typeface="Roboto condensed"/>
                <a:ea typeface="Roboto condensed"/>
                <a:cs typeface="Roboto condensed"/>
                <a:sym typeface="Roboto condensed"/>
              </a:defRPr>
            </a:pPr>
          </a:p>
        </p:txBody>
      </p:sp>
      <p:sp>
        <p:nvSpPr>
          <p:cNvPr id="757" name="锯齿"/>
          <p:cNvSpPr/>
          <p:nvPr/>
        </p:nvSpPr>
        <p:spPr>
          <a:xfrm>
            <a:off x="1245627" y="3377153"/>
            <a:ext cx="5168352" cy="2799525"/>
          </a:xfrm>
          <a:prstGeom prst="chevron">
            <a:avLst>
              <a:gd name="adj" fmla="val 41715"/>
            </a:avLst>
          </a:prstGeom>
          <a:solidFill>
            <a:srgbClr val="2ACA6B"/>
          </a:solidFill>
          <a:ln w="12700">
            <a:miter lim="400000"/>
          </a:ln>
        </p:spPr>
        <p:txBody>
          <a:bodyPr lIns="45719" rIns="45719" anchor="ctr"/>
          <a:lstStyle/>
          <a:p>
            <a:pPr defTabSz="457200">
              <a:defRPr sz="1800">
                <a:uFill>
                  <a:solidFill>
                    <a:srgbClr val="000000"/>
                  </a:solidFill>
                </a:uFill>
                <a:latin typeface="Roboto condensed"/>
                <a:ea typeface="Roboto condensed"/>
                <a:cs typeface="Roboto condensed"/>
                <a:sym typeface="Roboto condensed"/>
              </a:defRPr>
            </a:pPr>
          </a:p>
        </p:txBody>
      </p:sp>
      <p:sp>
        <p:nvSpPr>
          <p:cNvPr id="758" name="注册"/>
          <p:cNvSpPr txBox="1"/>
          <p:nvPr/>
        </p:nvSpPr>
        <p:spPr>
          <a:xfrm>
            <a:off x="2971329" y="5142135"/>
            <a:ext cx="2004861" cy="88943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defTabSz="457200">
              <a:lnSpc>
                <a:spcPct val="140000"/>
              </a:lnSpc>
              <a:spcBef>
                <a:spcPts val="100"/>
              </a:spcBef>
              <a:defRPr sz="2200">
                <a:solidFill>
                  <a:srgbClr val="FFFFFF"/>
                </a:solidFill>
                <a:uFill>
                  <a:solidFill>
                    <a:srgbClr val="808080"/>
                  </a:solidFill>
                </a:uFill>
                <a:latin typeface="+mj-lt"/>
                <a:ea typeface="+mj-ea"/>
                <a:cs typeface="+mj-cs"/>
                <a:sym typeface="Helvetica"/>
              </a:defRPr>
            </a:lvl1pPr>
          </a:lstStyle>
          <a:p>
            <a:pPr/>
            <a:r>
              <a:t>注册</a:t>
            </a:r>
          </a:p>
        </p:txBody>
      </p:sp>
      <p:pic>
        <p:nvPicPr>
          <p:cNvPr id="759" name="注册.png" descr="注册.png"/>
          <p:cNvPicPr>
            <a:picLocks noChangeAspect="1"/>
          </p:cNvPicPr>
          <p:nvPr/>
        </p:nvPicPr>
        <p:blipFill>
          <a:blip r:embed="rId10">
            <a:extLst/>
          </a:blip>
          <a:stretch>
            <a:fillRect/>
          </a:stretch>
        </p:blipFill>
        <p:spPr>
          <a:xfrm>
            <a:off x="3516219" y="3942816"/>
            <a:ext cx="915082" cy="915082"/>
          </a:xfrm>
          <a:prstGeom prst="rect">
            <a:avLst/>
          </a:prstGeom>
          <a:ln w="12700">
            <a:miter lim="400000"/>
          </a:ln>
        </p:spPr>
      </p:pic>
      <p:pic>
        <p:nvPicPr>
          <p:cNvPr id="760" name="激活.png" descr="激活.png"/>
          <p:cNvPicPr>
            <a:picLocks noChangeAspect="1"/>
          </p:cNvPicPr>
          <p:nvPr/>
        </p:nvPicPr>
        <p:blipFill>
          <a:blip r:embed="rId11">
            <a:extLst/>
          </a:blip>
          <a:stretch>
            <a:fillRect/>
          </a:stretch>
        </p:blipFill>
        <p:spPr>
          <a:xfrm>
            <a:off x="7668202" y="3895484"/>
            <a:ext cx="1009746" cy="1009746"/>
          </a:xfrm>
          <a:prstGeom prst="rect">
            <a:avLst/>
          </a:prstGeom>
          <a:ln w="12700">
            <a:miter lim="400000"/>
          </a:ln>
        </p:spPr>
      </p:pic>
      <p:pic>
        <p:nvPicPr>
          <p:cNvPr id="761" name="管理.png" descr="管理.png"/>
          <p:cNvPicPr>
            <a:picLocks noChangeAspect="1"/>
          </p:cNvPicPr>
          <p:nvPr/>
        </p:nvPicPr>
        <p:blipFill>
          <a:blip r:embed="rId12">
            <a:extLst/>
          </a:blip>
          <a:stretch>
            <a:fillRect/>
          </a:stretch>
        </p:blipFill>
        <p:spPr>
          <a:xfrm>
            <a:off x="11867517" y="3895484"/>
            <a:ext cx="1009746" cy="1009746"/>
          </a:xfrm>
          <a:prstGeom prst="rect">
            <a:avLst/>
          </a:prstGeom>
          <a:ln w="12700">
            <a:miter lim="400000"/>
          </a:ln>
        </p:spPr>
      </p:pic>
      <p:pic>
        <p:nvPicPr>
          <p:cNvPr id="762" name="批量淘汰.png" descr="批量淘汰.png"/>
          <p:cNvPicPr>
            <a:picLocks noChangeAspect="1"/>
          </p:cNvPicPr>
          <p:nvPr/>
        </p:nvPicPr>
        <p:blipFill>
          <a:blip r:embed="rId13">
            <a:extLst/>
          </a:blip>
          <a:stretch>
            <a:fillRect/>
          </a:stretch>
        </p:blipFill>
        <p:spPr>
          <a:xfrm>
            <a:off x="16114165" y="3942816"/>
            <a:ext cx="915082" cy="915082"/>
          </a:xfrm>
          <a:prstGeom prst="rect">
            <a:avLst/>
          </a:prstGeom>
          <a:ln w="12700">
            <a:miter lim="400000"/>
          </a:ln>
        </p:spPr>
      </p:pic>
      <p:sp>
        <p:nvSpPr>
          <p:cNvPr id="763" name="激活"/>
          <p:cNvSpPr txBox="1"/>
          <p:nvPr/>
        </p:nvSpPr>
        <p:spPr>
          <a:xfrm>
            <a:off x="7152999" y="5142135"/>
            <a:ext cx="2004860" cy="88943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defTabSz="457200">
              <a:lnSpc>
                <a:spcPct val="140000"/>
              </a:lnSpc>
              <a:spcBef>
                <a:spcPts val="100"/>
              </a:spcBef>
              <a:defRPr sz="2200">
                <a:solidFill>
                  <a:srgbClr val="FFFFFF"/>
                </a:solidFill>
                <a:uFill>
                  <a:solidFill>
                    <a:srgbClr val="808080"/>
                  </a:solidFill>
                </a:uFill>
                <a:latin typeface="+mj-lt"/>
                <a:ea typeface="+mj-ea"/>
                <a:cs typeface="+mj-cs"/>
                <a:sym typeface="Helvetica"/>
              </a:defRPr>
            </a:lvl1pPr>
          </a:lstStyle>
          <a:p>
            <a:pPr/>
            <a:r>
              <a:t>激活</a:t>
            </a:r>
          </a:p>
        </p:txBody>
      </p:sp>
      <p:sp>
        <p:nvSpPr>
          <p:cNvPr id="764" name="管理"/>
          <p:cNvSpPr txBox="1"/>
          <p:nvPr/>
        </p:nvSpPr>
        <p:spPr>
          <a:xfrm>
            <a:off x="11334668" y="5142135"/>
            <a:ext cx="2004861" cy="88943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defTabSz="457200">
              <a:lnSpc>
                <a:spcPct val="140000"/>
              </a:lnSpc>
              <a:spcBef>
                <a:spcPts val="100"/>
              </a:spcBef>
              <a:defRPr sz="2200">
                <a:solidFill>
                  <a:srgbClr val="FFFFFF"/>
                </a:solidFill>
                <a:uFill>
                  <a:solidFill>
                    <a:srgbClr val="808080"/>
                  </a:solidFill>
                </a:uFill>
                <a:latin typeface="+mj-lt"/>
                <a:ea typeface="+mj-ea"/>
                <a:cs typeface="+mj-cs"/>
                <a:sym typeface="Helvetica"/>
              </a:defRPr>
            </a:lvl1pPr>
          </a:lstStyle>
          <a:p>
            <a:pPr/>
            <a:r>
              <a:t>管理</a:t>
            </a:r>
          </a:p>
        </p:txBody>
      </p:sp>
      <p:sp>
        <p:nvSpPr>
          <p:cNvPr id="765" name="淘汰"/>
          <p:cNvSpPr txBox="1"/>
          <p:nvPr/>
        </p:nvSpPr>
        <p:spPr>
          <a:xfrm>
            <a:off x="15516338" y="5142135"/>
            <a:ext cx="2004860" cy="88943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defTabSz="457200">
              <a:lnSpc>
                <a:spcPct val="140000"/>
              </a:lnSpc>
              <a:spcBef>
                <a:spcPts val="100"/>
              </a:spcBef>
              <a:defRPr sz="2200">
                <a:solidFill>
                  <a:srgbClr val="FFFFFF"/>
                </a:solidFill>
                <a:uFill>
                  <a:solidFill>
                    <a:srgbClr val="808080"/>
                  </a:solidFill>
                </a:uFill>
                <a:latin typeface="+mj-lt"/>
                <a:ea typeface="+mj-ea"/>
                <a:cs typeface="+mj-cs"/>
                <a:sym typeface="Helvetica"/>
              </a:defRPr>
            </a:lvl1pPr>
          </a:lstStyle>
          <a:p>
            <a:pPr/>
            <a:r>
              <a:t>淘汰</a:t>
            </a:r>
          </a:p>
        </p:txBody>
      </p:sp>
      <p:sp>
        <p:nvSpPr>
          <p:cNvPr id="766" name="注册"/>
          <p:cNvSpPr txBox="1"/>
          <p:nvPr/>
        </p:nvSpPr>
        <p:spPr>
          <a:xfrm>
            <a:off x="2651411" y="6521450"/>
            <a:ext cx="915082"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1219200">
              <a:lnSpc>
                <a:spcPct val="120000"/>
              </a:lnSpc>
              <a:spcBef>
                <a:spcPts val="500"/>
              </a:spcBef>
              <a:defRPr sz="3200">
                <a:solidFill>
                  <a:srgbClr val="535353"/>
                </a:solidFill>
                <a:uFill>
                  <a:solidFill>
                    <a:srgbClr val="808080"/>
                  </a:solidFill>
                </a:uFill>
                <a:latin typeface="Roboto condensed"/>
                <a:ea typeface="Roboto condensed"/>
                <a:cs typeface="Roboto condensed"/>
                <a:sym typeface="Roboto condensed"/>
              </a:defRPr>
            </a:lvl1pPr>
          </a:lstStyle>
          <a:p>
            <a:pPr/>
            <a:r>
              <a:t>注册</a:t>
            </a:r>
          </a:p>
        </p:txBody>
      </p:sp>
      <p:sp>
        <p:nvSpPr>
          <p:cNvPr id="767" name="激活"/>
          <p:cNvSpPr txBox="1"/>
          <p:nvPr/>
        </p:nvSpPr>
        <p:spPr>
          <a:xfrm>
            <a:off x="7132987" y="6521450"/>
            <a:ext cx="1009747"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1219200">
              <a:lnSpc>
                <a:spcPct val="120000"/>
              </a:lnSpc>
              <a:spcBef>
                <a:spcPts val="500"/>
              </a:spcBef>
              <a:defRPr sz="3200">
                <a:solidFill>
                  <a:srgbClr val="535353"/>
                </a:solidFill>
                <a:uFill>
                  <a:solidFill>
                    <a:srgbClr val="808080"/>
                  </a:solidFill>
                </a:uFill>
                <a:latin typeface="Roboto condensed"/>
                <a:ea typeface="Roboto condensed"/>
                <a:cs typeface="Roboto condensed"/>
                <a:sym typeface="Roboto condensed"/>
              </a:defRPr>
            </a:lvl1pPr>
          </a:lstStyle>
          <a:p>
            <a:pPr/>
            <a:r>
              <a:t>激活</a:t>
            </a:r>
          </a:p>
        </p:txBody>
      </p:sp>
      <p:sp>
        <p:nvSpPr>
          <p:cNvPr id="768" name="管理"/>
          <p:cNvSpPr txBox="1"/>
          <p:nvPr/>
        </p:nvSpPr>
        <p:spPr>
          <a:xfrm>
            <a:off x="11315484" y="6521450"/>
            <a:ext cx="1113798"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1219200">
              <a:lnSpc>
                <a:spcPct val="120000"/>
              </a:lnSpc>
              <a:spcBef>
                <a:spcPts val="500"/>
              </a:spcBef>
              <a:defRPr sz="3200">
                <a:solidFill>
                  <a:srgbClr val="535353"/>
                </a:solidFill>
                <a:uFill>
                  <a:solidFill>
                    <a:srgbClr val="808080"/>
                  </a:solidFill>
                </a:uFill>
                <a:latin typeface="Roboto condensed"/>
                <a:ea typeface="Roboto condensed"/>
                <a:cs typeface="Roboto condensed"/>
                <a:sym typeface="Roboto condensed"/>
              </a:defRPr>
            </a:lvl1pPr>
          </a:lstStyle>
          <a:p>
            <a:pPr/>
            <a:r>
              <a:t>管理</a:t>
            </a:r>
          </a:p>
        </p:txBody>
      </p:sp>
      <p:sp>
        <p:nvSpPr>
          <p:cNvPr id="769" name="淘汰"/>
          <p:cNvSpPr txBox="1"/>
          <p:nvPr/>
        </p:nvSpPr>
        <p:spPr>
          <a:xfrm>
            <a:off x="15407340" y="6521450"/>
            <a:ext cx="915082"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1219200">
              <a:lnSpc>
                <a:spcPct val="120000"/>
              </a:lnSpc>
              <a:spcBef>
                <a:spcPts val="500"/>
              </a:spcBef>
              <a:defRPr sz="3200">
                <a:solidFill>
                  <a:srgbClr val="535353"/>
                </a:solidFill>
                <a:uFill>
                  <a:solidFill>
                    <a:srgbClr val="808080"/>
                  </a:solidFill>
                </a:uFill>
                <a:latin typeface="Roboto condensed"/>
                <a:ea typeface="Roboto condensed"/>
                <a:cs typeface="Roboto condensed"/>
                <a:sym typeface="Roboto condensed"/>
              </a:defRPr>
            </a:lvl1pPr>
          </a:lstStyle>
          <a:p>
            <a:pPr/>
            <a:r>
              <a:t>淘汰</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01/关于启迪国信"/>
          <p:cNvSpPr txBox="1"/>
          <p:nvPr/>
        </p:nvSpPr>
        <p:spPr>
          <a:xfrm>
            <a:off x="15528962" y="6273799"/>
            <a:ext cx="5745585"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6000">
                <a:solidFill>
                  <a:schemeClr val="accent1">
                    <a:lumOff val="-7647"/>
                  </a:schemeClr>
                </a:solidFill>
                <a:latin typeface="+mj-lt"/>
                <a:ea typeface="+mj-ea"/>
                <a:cs typeface="+mj-cs"/>
                <a:sym typeface="Helvetica"/>
              </a:defRPr>
            </a:lvl1pPr>
          </a:lstStyle>
          <a:p>
            <a:pPr/>
            <a:r>
              <a:t>01/关于启迪国信</a:t>
            </a:r>
          </a:p>
        </p:txBody>
      </p:sp>
      <p:sp>
        <p:nvSpPr>
          <p:cNvPr id="218" name="01/关于启迪国信…"/>
          <p:cNvSpPr txBox="1"/>
          <p:nvPr>
            <p:ph type="body" sz="half" idx="1"/>
          </p:nvPr>
        </p:nvSpPr>
        <p:spPr>
          <a:xfrm>
            <a:off x="2210705" y="1884284"/>
            <a:ext cx="9610120" cy="9207502"/>
          </a:xfrm>
          <a:prstGeom prst="rect">
            <a:avLst/>
          </a:prstGeom>
        </p:spPr>
        <p:txBody>
          <a:bodyPr/>
          <a:lstStyle/>
          <a:p>
            <a:pPr defTabSz="767715">
              <a:lnSpc>
                <a:spcPct val="150000"/>
              </a:lnSpc>
              <a:spcBef>
                <a:spcPts val="5400"/>
              </a:spcBef>
              <a:defRPr sz="5580">
                <a:solidFill>
                  <a:srgbClr val="DDDDDD"/>
                </a:solidFill>
                <a:latin typeface="+mj-lt"/>
                <a:ea typeface="+mj-ea"/>
                <a:cs typeface="+mj-cs"/>
                <a:sym typeface="Helvetica"/>
              </a:defRPr>
            </a:pPr>
            <a:r>
              <a:t>01/关于启迪国信</a:t>
            </a:r>
          </a:p>
          <a:p>
            <a:pPr defTabSz="767715">
              <a:lnSpc>
                <a:spcPct val="150000"/>
              </a:lnSpc>
              <a:spcBef>
                <a:spcPts val="5400"/>
              </a:spcBef>
              <a:defRPr sz="5580">
                <a:solidFill>
                  <a:srgbClr val="DDDDDD"/>
                </a:solidFill>
                <a:latin typeface="+mj-lt"/>
                <a:ea typeface="+mj-ea"/>
                <a:cs typeface="+mj-cs"/>
                <a:sym typeface="Helvetica"/>
              </a:defRPr>
            </a:pPr>
            <a:r>
              <a:t>02/NQSky UEM 产品功能介绍</a:t>
            </a:r>
          </a:p>
          <a:p>
            <a:pPr defTabSz="767715">
              <a:lnSpc>
                <a:spcPct val="150000"/>
              </a:lnSpc>
              <a:spcBef>
                <a:spcPts val="5400"/>
              </a:spcBef>
              <a:defRPr sz="5580">
                <a:solidFill>
                  <a:srgbClr val="DDDDDD"/>
                </a:solidFill>
                <a:latin typeface="+mj-lt"/>
                <a:ea typeface="+mj-ea"/>
                <a:cs typeface="+mj-cs"/>
                <a:sym typeface="Helvetica"/>
              </a:defRPr>
            </a:pPr>
            <a:r>
              <a:t>03/技术架构及优势亮点</a:t>
            </a:r>
          </a:p>
          <a:p>
            <a:pPr defTabSz="767715">
              <a:lnSpc>
                <a:spcPct val="150000"/>
              </a:lnSpc>
              <a:spcBef>
                <a:spcPts val="5400"/>
              </a:spcBef>
              <a:defRPr sz="5580">
                <a:solidFill>
                  <a:srgbClr val="DDDDDD"/>
                </a:solidFill>
                <a:latin typeface="+mj-lt"/>
                <a:ea typeface="+mj-ea"/>
                <a:cs typeface="+mj-cs"/>
                <a:sym typeface="Helvetica"/>
              </a:defRPr>
            </a:pPr>
            <a:r>
              <a:t>04/典型用户</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772" name="快速激活，节省设备管理人工成本"/>
          <p:cNvSpPr txBox="1"/>
          <p:nvPr>
            <p:ph type="title"/>
          </p:nvPr>
        </p:nvSpPr>
        <p:spPr>
          <a:xfrm>
            <a:off x="419100" y="177800"/>
            <a:ext cx="12801602" cy="1270000"/>
          </a:xfrm>
          <a:prstGeom prst="rect">
            <a:avLst/>
          </a:prstGeom>
        </p:spPr>
        <p:txBody>
          <a:bodyPr/>
          <a:lstStyle>
            <a:lvl1pPr>
              <a:defRPr>
                <a:latin typeface="+mj-lt"/>
                <a:ea typeface="+mj-ea"/>
                <a:cs typeface="+mj-cs"/>
                <a:sym typeface="Helvetica"/>
              </a:defRPr>
            </a:lvl1pPr>
          </a:lstStyle>
          <a:p>
            <a:pPr/>
            <a:r>
              <a:t>快速激活，节省设备管理人工成本</a:t>
            </a:r>
          </a:p>
        </p:txBody>
      </p:sp>
      <p:grpSp>
        <p:nvGrpSpPr>
          <p:cNvPr id="775" name="成组"/>
          <p:cNvGrpSpPr/>
          <p:nvPr/>
        </p:nvGrpSpPr>
        <p:grpSpPr>
          <a:xfrm>
            <a:off x="15713498" y="3147494"/>
            <a:ext cx="8522733" cy="10211761"/>
            <a:chOff x="0" y="0"/>
            <a:chExt cx="8522732" cy="10211760"/>
          </a:xfrm>
        </p:grpSpPr>
        <p:pic>
          <p:nvPicPr>
            <p:cNvPr id="773" name="iPhone.png" descr="iPhone.png"/>
            <p:cNvPicPr>
              <a:picLocks noChangeAspect="1"/>
            </p:cNvPicPr>
            <p:nvPr/>
          </p:nvPicPr>
          <p:blipFill>
            <a:blip r:embed="rId2">
              <a:extLst/>
            </a:blip>
            <a:srcRect l="0" t="0" r="0" b="15244"/>
            <a:stretch>
              <a:fillRect/>
            </a:stretch>
          </p:blipFill>
          <p:spPr>
            <a:xfrm>
              <a:off x="0" y="-1"/>
              <a:ext cx="8522733" cy="10211762"/>
            </a:xfrm>
            <a:prstGeom prst="rect">
              <a:avLst/>
            </a:prstGeom>
            <a:ln w="12700" cap="flat">
              <a:noFill/>
              <a:miter lim="400000"/>
            </a:ln>
            <a:effectLst/>
          </p:spPr>
        </p:pic>
        <p:pic>
          <p:nvPicPr>
            <p:cNvPr id="774" name="image73.png" descr="image73.png"/>
            <p:cNvPicPr>
              <a:picLocks noChangeAspect="1"/>
            </p:cNvPicPr>
            <p:nvPr/>
          </p:nvPicPr>
          <p:blipFill>
            <a:blip r:embed="rId3">
              <a:extLst/>
            </a:blip>
            <a:stretch>
              <a:fillRect/>
            </a:stretch>
          </p:blipFill>
          <p:spPr>
            <a:xfrm>
              <a:off x="1709396" y="2484333"/>
              <a:ext cx="2540002" cy="2540002"/>
            </a:xfrm>
            <a:prstGeom prst="rect">
              <a:avLst/>
            </a:prstGeom>
            <a:ln w="12700" cap="flat">
              <a:noFill/>
              <a:miter lim="400000"/>
            </a:ln>
            <a:effectLst/>
          </p:spPr>
        </p:pic>
      </p:grpSp>
      <p:sp>
        <p:nvSpPr>
          <p:cNvPr id="776" name="手动激活…"/>
          <p:cNvSpPr txBox="1"/>
          <p:nvPr/>
        </p:nvSpPr>
        <p:spPr>
          <a:xfrm>
            <a:off x="2168621" y="7974098"/>
            <a:ext cx="6459329" cy="410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60947" indent="-360947" algn="l">
              <a:lnSpc>
                <a:spcPct val="150000"/>
              </a:lnSpc>
              <a:buSzPct val="100000"/>
              <a:buChar char="•"/>
              <a:defRPr sz="3200">
                <a:solidFill>
                  <a:srgbClr val="535353"/>
                </a:solidFill>
                <a:latin typeface="+mj-lt"/>
                <a:ea typeface="+mj-ea"/>
                <a:cs typeface="+mj-cs"/>
                <a:sym typeface="Helvetica"/>
              </a:defRPr>
            </a:pPr>
            <a:r>
              <a:t>手动激活</a:t>
            </a:r>
          </a:p>
          <a:p>
            <a:pPr marL="360947" indent="-360947" algn="l">
              <a:lnSpc>
                <a:spcPct val="150000"/>
              </a:lnSpc>
              <a:buSzPct val="100000"/>
              <a:buChar char="•"/>
              <a:defRPr sz="3200">
                <a:solidFill>
                  <a:srgbClr val="535353"/>
                </a:solidFill>
                <a:latin typeface="+mj-lt"/>
                <a:ea typeface="+mj-ea"/>
                <a:cs typeface="+mj-cs"/>
                <a:sym typeface="Helvetica"/>
              </a:defRPr>
            </a:pPr>
            <a:r>
              <a:t>扫描二维码激活</a:t>
            </a:r>
          </a:p>
          <a:p>
            <a:pPr marL="360947" indent="-360947" algn="l">
              <a:lnSpc>
                <a:spcPct val="150000"/>
              </a:lnSpc>
              <a:buSzPct val="100000"/>
              <a:buChar char="•"/>
              <a:defRPr sz="3200">
                <a:solidFill>
                  <a:srgbClr val="535353"/>
                </a:solidFill>
                <a:latin typeface="+mj-lt"/>
                <a:ea typeface="+mj-ea"/>
                <a:cs typeface="+mj-cs"/>
                <a:sym typeface="Helvetica"/>
              </a:defRPr>
            </a:pPr>
            <a:r>
              <a:t>自动读取剪切板内容激活</a:t>
            </a:r>
          </a:p>
          <a:p>
            <a:pPr marL="360947" indent="-360947" algn="l">
              <a:lnSpc>
                <a:spcPct val="150000"/>
              </a:lnSpc>
              <a:buSzPct val="100000"/>
              <a:buChar char="•"/>
              <a:defRPr sz="3200">
                <a:solidFill>
                  <a:srgbClr val="535353"/>
                </a:solidFill>
                <a:latin typeface="+mj-lt"/>
                <a:ea typeface="+mj-ea"/>
                <a:cs typeface="+mj-cs"/>
                <a:sym typeface="Helvetica"/>
              </a:defRPr>
            </a:pPr>
            <a:r>
              <a:t>自动读取短信激活（仅Android）</a:t>
            </a:r>
          </a:p>
          <a:p>
            <a:pPr marL="360947" indent="-360947" algn="l">
              <a:lnSpc>
                <a:spcPct val="150000"/>
              </a:lnSpc>
              <a:buSzPct val="100000"/>
              <a:buChar char="•"/>
              <a:defRPr sz="3200">
                <a:solidFill>
                  <a:srgbClr val="535353"/>
                </a:solidFill>
                <a:latin typeface="+mj-lt"/>
                <a:ea typeface="+mj-ea"/>
                <a:cs typeface="+mj-cs"/>
                <a:sym typeface="Helvetica"/>
              </a:defRPr>
            </a:pPr>
            <a:r>
              <a:t>点击短信链接启动激活</a:t>
            </a:r>
          </a:p>
        </p:txBody>
      </p:sp>
      <p:sp>
        <p:nvSpPr>
          <p:cNvPr id="777" name="短信"/>
          <p:cNvSpPr/>
          <p:nvPr/>
        </p:nvSpPr>
        <p:spPr>
          <a:xfrm>
            <a:off x="2107251" y="3779980"/>
            <a:ext cx="2195912" cy="1995180"/>
          </a:xfrm>
          <a:prstGeom prst="roundRect">
            <a:avLst>
              <a:gd name="adj" fmla="val 13029"/>
            </a:avLst>
          </a:prstGeom>
          <a:solidFill>
            <a:srgbClr val="05BB9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短信</a:t>
            </a:r>
          </a:p>
        </p:txBody>
      </p:sp>
      <p:sp>
        <p:nvSpPr>
          <p:cNvPr id="778" name="邮件"/>
          <p:cNvSpPr/>
          <p:nvPr/>
        </p:nvSpPr>
        <p:spPr>
          <a:xfrm>
            <a:off x="5358451" y="3779980"/>
            <a:ext cx="2195913" cy="1995180"/>
          </a:xfrm>
          <a:prstGeom prst="roundRect">
            <a:avLst>
              <a:gd name="adj" fmla="val 13029"/>
            </a:avLst>
          </a:prstGeom>
          <a:solidFill>
            <a:srgbClr val="2399DE"/>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邮件</a:t>
            </a:r>
          </a:p>
        </p:txBody>
      </p:sp>
      <p:sp>
        <p:nvSpPr>
          <p:cNvPr id="779" name="邀请方式"/>
          <p:cNvSpPr txBox="1"/>
          <p:nvPr/>
        </p:nvSpPr>
        <p:spPr>
          <a:xfrm>
            <a:off x="2132056" y="2460619"/>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chemeClr val="accent1">
                    <a:lumOff val="-7647"/>
                  </a:schemeClr>
                </a:solidFill>
                <a:latin typeface="+mj-lt"/>
                <a:ea typeface="+mj-ea"/>
                <a:cs typeface="+mj-cs"/>
                <a:sym typeface="Helvetica"/>
              </a:defRPr>
            </a:lvl1pPr>
          </a:lstStyle>
          <a:p>
            <a:pPr/>
            <a:r>
              <a:t>邀请方式</a:t>
            </a:r>
          </a:p>
        </p:txBody>
      </p:sp>
      <p:sp>
        <p:nvSpPr>
          <p:cNvPr id="780" name="激活方式"/>
          <p:cNvSpPr txBox="1"/>
          <p:nvPr/>
        </p:nvSpPr>
        <p:spPr>
          <a:xfrm>
            <a:off x="2132056" y="7104119"/>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chemeClr val="accent1">
                    <a:lumOff val="-7647"/>
                  </a:schemeClr>
                </a:solidFill>
                <a:latin typeface="+mj-lt"/>
                <a:ea typeface="+mj-ea"/>
                <a:cs typeface="+mj-cs"/>
                <a:sym typeface="Helvetica"/>
              </a:defRPr>
            </a:lvl1pPr>
          </a:lstStyle>
          <a:p>
            <a:pPr/>
            <a:r>
              <a:t>激活方式</a:t>
            </a:r>
          </a:p>
        </p:txBody>
      </p:sp>
      <p:sp>
        <p:nvSpPr>
          <p:cNvPr id="781" name="预览"/>
          <p:cNvSpPr/>
          <p:nvPr/>
        </p:nvSpPr>
        <p:spPr>
          <a:xfrm>
            <a:off x="8609651" y="3779980"/>
            <a:ext cx="2195913" cy="1995180"/>
          </a:xfrm>
          <a:prstGeom prst="roundRect">
            <a:avLst>
              <a:gd name="adj" fmla="val 13029"/>
            </a:avLst>
          </a:prstGeom>
          <a:solidFill>
            <a:srgbClr val="2399DE"/>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预览</a:t>
            </a:r>
          </a:p>
        </p:txBody>
      </p:sp>
      <p:sp>
        <p:nvSpPr>
          <p:cNvPr id="782" name="导出"/>
          <p:cNvSpPr/>
          <p:nvPr/>
        </p:nvSpPr>
        <p:spPr>
          <a:xfrm>
            <a:off x="11860851" y="3779980"/>
            <a:ext cx="2195913" cy="1995180"/>
          </a:xfrm>
          <a:prstGeom prst="roundRect">
            <a:avLst>
              <a:gd name="adj" fmla="val 13029"/>
            </a:avLst>
          </a:prstGeom>
          <a:solidFill>
            <a:srgbClr val="05BB9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导出</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4"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785" name="通过“设备指纹”实现人机绑定"/>
          <p:cNvSpPr txBox="1"/>
          <p:nvPr>
            <p:ph type="title"/>
          </p:nvPr>
        </p:nvSpPr>
        <p:spPr>
          <a:xfrm>
            <a:off x="419100" y="177800"/>
            <a:ext cx="12801602" cy="1270000"/>
          </a:xfrm>
          <a:prstGeom prst="rect">
            <a:avLst/>
          </a:prstGeom>
        </p:spPr>
        <p:txBody>
          <a:bodyPr/>
          <a:lstStyle>
            <a:lvl1pPr>
              <a:defRPr>
                <a:latin typeface="+mj-lt"/>
                <a:ea typeface="+mj-ea"/>
                <a:cs typeface="+mj-cs"/>
                <a:sym typeface="Helvetica"/>
              </a:defRPr>
            </a:lvl1pPr>
          </a:lstStyle>
          <a:p>
            <a:pPr/>
            <a:r>
              <a:t>通过“设备指纹”实现人机绑定</a:t>
            </a:r>
          </a:p>
        </p:txBody>
      </p:sp>
      <p:sp>
        <p:nvSpPr>
          <p:cNvPr id="786" name="设备指纹信息：…"/>
          <p:cNvSpPr txBox="1"/>
          <p:nvPr/>
        </p:nvSpPr>
        <p:spPr>
          <a:xfrm>
            <a:off x="9131598" y="7318642"/>
            <a:ext cx="13244910" cy="25806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ormAutofit fontScale="100000" lnSpcReduction="0"/>
          </a:bodyPr>
          <a:lstStyle/>
          <a:p>
            <a:pPr algn="l" defTabSz="633983">
              <a:lnSpc>
                <a:spcPct val="150000"/>
              </a:lnSpc>
              <a:spcBef>
                <a:spcPts val="200"/>
              </a:spcBef>
              <a:defRPr sz="3200">
                <a:solidFill>
                  <a:schemeClr val="accent1">
                    <a:lumOff val="-7647"/>
                  </a:schemeClr>
                </a:solidFill>
                <a:uFill>
                  <a:solidFill>
                    <a:srgbClr val="A6A6A6"/>
                  </a:solidFill>
                </a:uFill>
                <a:latin typeface="Roboto condensed"/>
                <a:ea typeface="Roboto condensed"/>
                <a:cs typeface="Roboto condensed"/>
                <a:sym typeface="Roboto condensed"/>
              </a:defRPr>
            </a:pPr>
            <a:r>
              <a:t>设备指纹信息：</a:t>
            </a:r>
          </a:p>
          <a:p>
            <a:pPr algn="l" defTabSz="633983">
              <a:lnSpc>
                <a:spcPct val="150000"/>
              </a:lnSpc>
              <a:spcBef>
                <a:spcPts val="200"/>
              </a:spcBef>
              <a:defRPr sz="3200">
                <a:solidFill>
                  <a:schemeClr val="accent1">
                    <a:lumOff val="-7647"/>
                  </a:schemeClr>
                </a:solidFill>
                <a:uFill>
                  <a:solidFill>
                    <a:srgbClr val="A6A6A6"/>
                  </a:solidFill>
                </a:uFill>
                <a:latin typeface="Roboto condensed"/>
                <a:ea typeface="Roboto condensed"/>
                <a:cs typeface="Roboto condensed"/>
                <a:sym typeface="Roboto condensed"/>
              </a:defRPr>
            </a:pPr>
            <a:r>
              <a:t>1、iOS设备：IMSI、IMEI、设备序列号</a:t>
            </a:r>
          </a:p>
          <a:p>
            <a:pPr algn="l" defTabSz="633983">
              <a:lnSpc>
                <a:spcPct val="150000"/>
              </a:lnSpc>
              <a:spcBef>
                <a:spcPts val="200"/>
              </a:spcBef>
              <a:defRPr sz="3200">
                <a:solidFill>
                  <a:schemeClr val="accent1">
                    <a:lumOff val="-7647"/>
                  </a:schemeClr>
                </a:solidFill>
                <a:uFill>
                  <a:solidFill>
                    <a:srgbClr val="A6A6A6"/>
                  </a:solidFill>
                </a:uFill>
                <a:latin typeface="Roboto condensed"/>
                <a:ea typeface="Roboto condensed"/>
                <a:cs typeface="Roboto condensed"/>
                <a:sym typeface="Roboto condensed"/>
              </a:defRPr>
            </a:pPr>
            <a:r>
              <a:t>2、Android设备：IMSI、IMEI、设备序列号、SD卡序列号等</a:t>
            </a:r>
          </a:p>
        </p:txBody>
      </p:sp>
      <p:pic>
        <p:nvPicPr>
          <p:cNvPr id="787" name="Flat iPhone White.png" descr="Flat iPhone White.png"/>
          <p:cNvPicPr>
            <a:picLocks noChangeAspect="1"/>
          </p:cNvPicPr>
          <p:nvPr/>
        </p:nvPicPr>
        <p:blipFill>
          <a:blip r:embed="rId2">
            <a:extLst/>
          </a:blip>
          <a:stretch>
            <a:fillRect/>
          </a:stretch>
        </p:blipFill>
        <p:spPr>
          <a:xfrm>
            <a:off x="3343138" y="2767360"/>
            <a:ext cx="4199918" cy="8828911"/>
          </a:xfrm>
          <a:prstGeom prst="rect">
            <a:avLst/>
          </a:prstGeom>
          <a:ln w="12700">
            <a:miter lim="400000"/>
          </a:ln>
        </p:spPr>
      </p:pic>
      <p:sp>
        <p:nvSpPr>
          <p:cNvPr id="788" name="矩形"/>
          <p:cNvSpPr/>
          <p:nvPr/>
        </p:nvSpPr>
        <p:spPr>
          <a:xfrm>
            <a:off x="3690497" y="4409889"/>
            <a:ext cx="3556001" cy="5950252"/>
          </a:xfrm>
          <a:prstGeom prst="rect">
            <a:avLst/>
          </a:prstGeom>
          <a:solidFill>
            <a:srgbClr val="DDDDDD"/>
          </a:solidFill>
          <a:ln w="12700">
            <a:miter lim="400000"/>
          </a:ln>
        </p:spPr>
        <p:txBody>
          <a:bodyPr lIns="50800" tIns="50800" rIns="50800" bIns="50800" anchor="ctr"/>
          <a:lstStyle/>
          <a:p>
            <a:pPr>
              <a:defRPr sz="3200"/>
            </a:pPr>
          </a:p>
        </p:txBody>
      </p:sp>
      <p:sp>
        <p:nvSpPr>
          <p:cNvPr id="789" name="激活设备时与注册设备时的“设备指纹”不一致，…"/>
          <p:cNvSpPr txBox="1"/>
          <p:nvPr/>
        </p:nvSpPr>
        <p:spPr>
          <a:xfrm>
            <a:off x="9206355" y="3456435"/>
            <a:ext cx="9341736" cy="3244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3200">
                <a:solidFill>
                  <a:schemeClr val="accent1">
                    <a:lumOff val="-7647"/>
                  </a:schemeClr>
                </a:solidFill>
                <a:latin typeface="+mj-lt"/>
                <a:ea typeface="+mj-ea"/>
                <a:cs typeface="+mj-cs"/>
                <a:sym typeface="Helvetica"/>
              </a:defRPr>
            </a:pPr>
            <a:r>
              <a:t>激活设备时与注册设备时的“设备指纹”不一致，</a:t>
            </a:r>
          </a:p>
          <a:p>
            <a:pPr algn="l">
              <a:lnSpc>
                <a:spcPct val="150000"/>
              </a:lnSpc>
              <a:defRPr sz="3200">
                <a:solidFill>
                  <a:schemeClr val="accent1">
                    <a:lumOff val="-7647"/>
                  </a:schemeClr>
                </a:solidFill>
                <a:latin typeface="+mj-lt"/>
                <a:ea typeface="+mj-ea"/>
                <a:cs typeface="+mj-cs"/>
                <a:sym typeface="Helvetica"/>
              </a:defRPr>
            </a:pPr>
            <a:r>
              <a:t>则不允许激活设备</a:t>
            </a:r>
          </a:p>
          <a:p>
            <a:pPr algn="l">
              <a:lnSpc>
                <a:spcPct val="150000"/>
              </a:lnSpc>
              <a:defRPr sz="3200">
                <a:solidFill>
                  <a:schemeClr val="accent1">
                    <a:lumOff val="-7647"/>
                  </a:schemeClr>
                </a:solidFill>
                <a:latin typeface="+mj-lt"/>
                <a:ea typeface="+mj-ea"/>
                <a:cs typeface="+mj-cs"/>
                <a:sym typeface="Helvetica"/>
              </a:defRPr>
            </a:pPr>
            <a:r>
              <a:t>未注册设备激活后，管理员可以点击绑定，绑定后设备不得在更换SIM卡</a:t>
            </a:r>
          </a:p>
        </p:txBody>
      </p:sp>
      <p:pic>
        <p:nvPicPr>
          <p:cNvPr id="790" name="指纹.png" descr="指纹.png"/>
          <p:cNvPicPr>
            <a:picLocks noChangeAspect="1"/>
          </p:cNvPicPr>
          <p:nvPr/>
        </p:nvPicPr>
        <p:blipFill>
          <a:blip r:embed="rId3">
            <a:extLst/>
          </a:blip>
          <a:stretch>
            <a:fillRect/>
          </a:stretch>
        </p:blipFill>
        <p:spPr>
          <a:xfrm>
            <a:off x="4452497" y="6369015"/>
            <a:ext cx="1981201" cy="19812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793" name="支持丰富的设备操作系统"/>
          <p:cNvSpPr txBox="1"/>
          <p:nvPr>
            <p:ph type="title"/>
          </p:nvPr>
        </p:nvSpPr>
        <p:spPr>
          <a:xfrm>
            <a:off x="419100" y="177800"/>
            <a:ext cx="14853419" cy="1270000"/>
          </a:xfrm>
          <a:prstGeom prst="rect">
            <a:avLst/>
          </a:prstGeom>
        </p:spPr>
        <p:txBody>
          <a:bodyPr/>
          <a:lstStyle/>
          <a:p>
            <a:pPr/>
            <a:r>
              <a:t>支持丰富的设备操作系统</a:t>
            </a:r>
          </a:p>
        </p:txBody>
      </p:sp>
      <p:sp>
        <p:nvSpPr>
          <p:cNvPr id="794" name="成组"/>
          <p:cNvSpPr/>
          <p:nvPr/>
        </p:nvSpPr>
        <p:spPr>
          <a:xfrm>
            <a:off x="3530600" y="4470400"/>
            <a:ext cx="4033838" cy="1623120"/>
          </a:xfrm>
          <a:prstGeom prst="rect">
            <a:avLst/>
          </a:prstGeom>
          <a:ln w="25400">
            <a:solidFill>
              <a:schemeClr val="accent1"/>
            </a:solidFill>
            <a:custDash>
              <a:ds d="200000" sp="200000"/>
            </a:custDash>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chemeClr val="accent1">
                    <a:lumOff val="-7647"/>
                  </a:schemeClr>
                </a:solidFill>
              </a:defRPr>
            </a:lvl1pPr>
          </a:lstStyle>
          <a:p>
            <a:pPr/>
            <a:r>
              <a:t>iOS</a:t>
            </a:r>
          </a:p>
        </p:txBody>
      </p:sp>
      <p:sp>
        <p:nvSpPr>
          <p:cNvPr id="795" name="成组"/>
          <p:cNvSpPr/>
          <p:nvPr/>
        </p:nvSpPr>
        <p:spPr>
          <a:xfrm>
            <a:off x="8128000" y="4470400"/>
            <a:ext cx="4033838" cy="1623120"/>
          </a:xfrm>
          <a:prstGeom prst="rect">
            <a:avLst/>
          </a:prstGeom>
          <a:ln w="25400">
            <a:solidFill>
              <a:schemeClr val="accent1"/>
            </a:solidFill>
            <a:custDash>
              <a:ds d="200000" sp="200000"/>
            </a:custDash>
            <a:miter lim="400000"/>
          </a:ln>
        </p:spPr>
        <p:txBody>
          <a:bodyPr lIns="50800" tIns="50800" rIns="50800" bIns="50800" anchor="ctr"/>
          <a:lstStyle/>
          <a:p>
            <a:pPr>
              <a:defRPr>
                <a:solidFill>
                  <a:schemeClr val="accent1">
                    <a:lumOff val="-7647"/>
                  </a:schemeClr>
                </a:solidFill>
              </a:defRPr>
            </a:pPr>
          </a:p>
        </p:txBody>
      </p:sp>
      <p:grpSp>
        <p:nvGrpSpPr>
          <p:cNvPr id="798" name="成组"/>
          <p:cNvGrpSpPr/>
          <p:nvPr/>
        </p:nvGrpSpPr>
        <p:grpSpPr>
          <a:xfrm>
            <a:off x="12725400" y="4470400"/>
            <a:ext cx="4033838" cy="1623120"/>
            <a:chOff x="0" y="0"/>
            <a:chExt cx="4033837" cy="1623119"/>
          </a:xfrm>
        </p:grpSpPr>
        <p:sp>
          <p:nvSpPr>
            <p:cNvPr id="796" name="矩形"/>
            <p:cNvSpPr/>
            <p:nvPr/>
          </p:nvSpPr>
          <p:spPr>
            <a:xfrm>
              <a:off x="0" y="0"/>
              <a:ext cx="4033838" cy="1623120"/>
            </a:xfrm>
            <a:prstGeom prst="rect">
              <a:avLst/>
            </a:prstGeom>
            <a:noFill/>
            <a:ln w="25400" cap="flat">
              <a:solidFill>
                <a:schemeClr val="accent1"/>
              </a:solidFill>
              <a:custDash>
                <a:ds d="200000" sp="200000"/>
              </a:custDash>
              <a:miter lim="400000"/>
            </a:ln>
            <a:effectLst/>
          </p:spPr>
          <p:txBody>
            <a:bodyPr wrap="square" lIns="50800" tIns="50800" rIns="50800" bIns="50800" numCol="1" anchor="ctr">
              <a:noAutofit/>
            </a:bodyPr>
            <a:lstStyle/>
            <a:p>
              <a:pPr>
                <a:defRPr>
                  <a:solidFill>
                    <a:schemeClr val="accent1">
                      <a:lumOff val="-7647"/>
                    </a:schemeClr>
                  </a:solidFill>
                </a:defRPr>
              </a:pPr>
            </a:p>
          </p:txBody>
        </p:sp>
        <p:sp>
          <p:nvSpPr>
            <p:cNvPr id="797" name="Windows"/>
            <p:cNvSpPr txBox="1"/>
            <p:nvPr/>
          </p:nvSpPr>
          <p:spPr>
            <a:xfrm>
              <a:off x="671988" y="379759"/>
              <a:ext cx="268986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7647"/>
                    </a:schemeClr>
                  </a:solidFill>
                </a:defRPr>
              </a:lvl1pPr>
            </a:lstStyle>
            <a:p>
              <a:pPr/>
              <a:r>
                <a:t>Windows</a:t>
              </a:r>
            </a:p>
          </p:txBody>
        </p:sp>
      </p:grpSp>
      <p:grpSp>
        <p:nvGrpSpPr>
          <p:cNvPr id="801" name="成组"/>
          <p:cNvGrpSpPr/>
          <p:nvPr/>
        </p:nvGrpSpPr>
        <p:grpSpPr>
          <a:xfrm>
            <a:off x="17322800" y="4470400"/>
            <a:ext cx="4033838" cy="1623120"/>
            <a:chOff x="0" y="0"/>
            <a:chExt cx="4033837" cy="1623119"/>
          </a:xfrm>
        </p:grpSpPr>
        <p:sp>
          <p:nvSpPr>
            <p:cNvPr id="799" name="矩形"/>
            <p:cNvSpPr/>
            <p:nvPr/>
          </p:nvSpPr>
          <p:spPr>
            <a:xfrm>
              <a:off x="0" y="0"/>
              <a:ext cx="4033838" cy="1623120"/>
            </a:xfrm>
            <a:prstGeom prst="rect">
              <a:avLst/>
            </a:prstGeom>
            <a:noFill/>
            <a:ln w="25400" cap="flat">
              <a:solidFill>
                <a:schemeClr val="accent1"/>
              </a:solidFill>
              <a:custDash>
                <a:ds d="200000" sp="200000"/>
              </a:custDash>
              <a:miter lim="400000"/>
            </a:ln>
            <a:effectLst/>
          </p:spPr>
          <p:txBody>
            <a:bodyPr wrap="square" lIns="50800" tIns="50800" rIns="50800" bIns="50800" numCol="1" anchor="ctr">
              <a:noAutofit/>
            </a:bodyPr>
            <a:lstStyle/>
            <a:p>
              <a:pPr>
                <a:defRPr>
                  <a:solidFill>
                    <a:schemeClr val="accent1">
                      <a:lumOff val="-7647"/>
                    </a:schemeClr>
                  </a:solidFill>
                </a:defRPr>
              </a:pPr>
            </a:p>
          </p:txBody>
        </p:sp>
        <p:sp>
          <p:nvSpPr>
            <p:cNvPr id="800" name="三星SAFE"/>
            <p:cNvSpPr txBox="1"/>
            <p:nvPr/>
          </p:nvSpPr>
          <p:spPr>
            <a:xfrm>
              <a:off x="548481" y="316259"/>
              <a:ext cx="2936876"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7647"/>
                    </a:schemeClr>
                  </a:solidFill>
                </a:defRPr>
              </a:lvl1pPr>
            </a:lstStyle>
            <a:p>
              <a:pPr/>
              <a:r>
                <a:t>三星SAFE</a:t>
              </a:r>
            </a:p>
          </p:txBody>
        </p:sp>
      </p:grpSp>
      <p:grpSp>
        <p:nvGrpSpPr>
          <p:cNvPr id="804" name="成组"/>
          <p:cNvGrpSpPr/>
          <p:nvPr/>
        </p:nvGrpSpPr>
        <p:grpSpPr>
          <a:xfrm>
            <a:off x="3530600" y="6453981"/>
            <a:ext cx="4033838" cy="1623120"/>
            <a:chOff x="0" y="0"/>
            <a:chExt cx="4033837" cy="1623119"/>
          </a:xfrm>
        </p:grpSpPr>
        <p:sp>
          <p:nvSpPr>
            <p:cNvPr id="802" name="矩形"/>
            <p:cNvSpPr/>
            <p:nvPr/>
          </p:nvSpPr>
          <p:spPr>
            <a:xfrm>
              <a:off x="0" y="0"/>
              <a:ext cx="4033838" cy="1623120"/>
            </a:xfrm>
            <a:prstGeom prst="rect">
              <a:avLst/>
            </a:prstGeom>
            <a:noFill/>
            <a:ln w="25400" cap="flat">
              <a:solidFill>
                <a:schemeClr val="accent1"/>
              </a:solidFill>
              <a:custDash>
                <a:ds d="200000" sp="200000"/>
              </a:custDash>
              <a:miter lim="400000"/>
            </a:ln>
            <a:effectLst/>
          </p:spPr>
          <p:txBody>
            <a:bodyPr wrap="square" lIns="50800" tIns="50800" rIns="50800" bIns="50800" numCol="1" anchor="ctr">
              <a:noAutofit/>
            </a:bodyPr>
            <a:lstStyle/>
            <a:p>
              <a:pPr>
                <a:defRPr>
                  <a:solidFill>
                    <a:schemeClr val="accent1">
                      <a:lumOff val="-7647"/>
                    </a:schemeClr>
                  </a:solidFill>
                </a:defRPr>
              </a:pPr>
            </a:p>
          </p:txBody>
        </p:sp>
        <p:sp>
          <p:nvSpPr>
            <p:cNvPr id="803" name="三星KNOX"/>
            <p:cNvSpPr txBox="1"/>
            <p:nvPr/>
          </p:nvSpPr>
          <p:spPr>
            <a:xfrm>
              <a:off x="442753" y="316259"/>
              <a:ext cx="314833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7647"/>
                    </a:schemeClr>
                  </a:solidFill>
                </a:defRPr>
              </a:lvl1pPr>
            </a:lstStyle>
            <a:p>
              <a:pPr/>
              <a:r>
                <a:t>三星KNOX</a:t>
              </a:r>
            </a:p>
          </p:txBody>
        </p:sp>
      </p:grpSp>
      <p:grpSp>
        <p:nvGrpSpPr>
          <p:cNvPr id="807" name="成组"/>
          <p:cNvGrpSpPr/>
          <p:nvPr/>
        </p:nvGrpSpPr>
        <p:grpSpPr>
          <a:xfrm>
            <a:off x="8128000" y="6453981"/>
            <a:ext cx="4033838" cy="1623120"/>
            <a:chOff x="0" y="0"/>
            <a:chExt cx="4033837" cy="1623119"/>
          </a:xfrm>
        </p:grpSpPr>
        <p:sp>
          <p:nvSpPr>
            <p:cNvPr id="805" name="矩形"/>
            <p:cNvSpPr/>
            <p:nvPr/>
          </p:nvSpPr>
          <p:spPr>
            <a:xfrm>
              <a:off x="0" y="0"/>
              <a:ext cx="4033838" cy="1623120"/>
            </a:xfrm>
            <a:prstGeom prst="rect">
              <a:avLst/>
            </a:prstGeom>
            <a:noFill/>
            <a:ln w="25400" cap="flat">
              <a:solidFill>
                <a:schemeClr val="accent1"/>
              </a:solidFill>
              <a:custDash>
                <a:ds d="200000" sp="200000"/>
              </a:custDash>
              <a:miter lim="400000"/>
            </a:ln>
            <a:effectLst/>
          </p:spPr>
          <p:txBody>
            <a:bodyPr wrap="square" lIns="50800" tIns="50800" rIns="50800" bIns="50800" numCol="1" anchor="ctr">
              <a:noAutofit/>
            </a:bodyPr>
            <a:lstStyle/>
            <a:p>
              <a:pPr>
                <a:defRPr>
                  <a:solidFill>
                    <a:schemeClr val="accent1">
                      <a:lumOff val="-7647"/>
                    </a:schemeClr>
                  </a:solidFill>
                </a:defRPr>
              </a:pPr>
            </a:p>
          </p:txBody>
        </p:sp>
        <p:sp>
          <p:nvSpPr>
            <p:cNvPr id="806" name="华为EMUI"/>
            <p:cNvSpPr txBox="1"/>
            <p:nvPr/>
          </p:nvSpPr>
          <p:spPr>
            <a:xfrm>
              <a:off x="548798" y="316259"/>
              <a:ext cx="293624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7647"/>
                    </a:schemeClr>
                  </a:solidFill>
                </a:defRPr>
              </a:lvl1pPr>
            </a:lstStyle>
            <a:p>
              <a:pPr/>
              <a:r>
                <a:t>华为EMUI</a:t>
              </a:r>
            </a:p>
          </p:txBody>
        </p:sp>
      </p:grpSp>
      <p:grpSp>
        <p:nvGrpSpPr>
          <p:cNvPr id="810" name="成组"/>
          <p:cNvGrpSpPr/>
          <p:nvPr/>
        </p:nvGrpSpPr>
        <p:grpSpPr>
          <a:xfrm>
            <a:off x="12725400" y="6453981"/>
            <a:ext cx="4033838" cy="1623120"/>
            <a:chOff x="0" y="0"/>
            <a:chExt cx="4033837" cy="1623119"/>
          </a:xfrm>
        </p:grpSpPr>
        <p:sp>
          <p:nvSpPr>
            <p:cNvPr id="808" name="矩形"/>
            <p:cNvSpPr/>
            <p:nvPr/>
          </p:nvSpPr>
          <p:spPr>
            <a:xfrm>
              <a:off x="0" y="0"/>
              <a:ext cx="4033838" cy="1623120"/>
            </a:xfrm>
            <a:prstGeom prst="rect">
              <a:avLst/>
            </a:prstGeom>
            <a:noFill/>
            <a:ln w="25400" cap="flat">
              <a:solidFill>
                <a:schemeClr val="accent1"/>
              </a:solidFill>
              <a:custDash>
                <a:ds d="200000" sp="200000"/>
              </a:custDash>
              <a:miter lim="400000"/>
            </a:ln>
            <a:effectLst/>
          </p:spPr>
          <p:txBody>
            <a:bodyPr wrap="square" lIns="50800" tIns="50800" rIns="50800" bIns="50800" numCol="1" anchor="ctr">
              <a:noAutofit/>
            </a:bodyPr>
            <a:lstStyle/>
            <a:p>
              <a:pPr>
                <a:defRPr>
                  <a:solidFill>
                    <a:schemeClr val="accent1">
                      <a:lumOff val="-7647"/>
                    </a:schemeClr>
                  </a:solidFill>
                </a:defRPr>
              </a:pPr>
            </a:p>
          </p:txBody>
        </p:sp>
        <p:sp>
          <p:nvSpPr>
            <p:cNvPr id="809" name="鼎桥/TDOS"/>
            <p:cNvSpPr txBox="1"/>
            <p:nvPr/>
          </p:nvSpPr>
          <p:spPr>
            <a:xfrm>
              <a:off x="389731" y="316259"/>
              <a:ext cx="3254376"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7647"/>
                    </a:schemeClr>
                  </a:solidFill>
                </a:defRPr>
              </a:lvl1pPr>
            </a:lstStyle>
            <a:p>
              <a:pPr/>
              <a:r>
                <a:t>鼎桥/TDOS</a:t>
              </a:r>
            </a:p>
          </p:txBody>
        </p:sp>
      </p:grpSp>
      <p:grpSp>
        <p:nvGrpSpPr>
          <p:cNvPr id="813" name="成组"/>
          <p:cNvGrpSpPr/>
          <p:nvPr/>
        </p:nvGrpSpPr>
        <p:grpSpPr>
          <a:xfrm>
            <a:off x="17322800" y="6453981"/>
            <a:ext cx="4033838" cy="1623120"/>
            <a:chOff x="0" y="0"/>
            <a:chExt cx="4033837" cy="1623119"/>
          </a:xfrm>
        </p:grpSpPr>
        <p:sp>
          <p:nvSpPr>
            <p:cNvPr id="811" name="矩形"/>
            <p:cNvSpPr/>
            <p:nvPr/>
          </p:nvSpPr>
          <p:spPr>
            <a:xfrm>
              <a:off x="0" y="0"/>
              <a:ext cx="4033838" cy="1623120"/>
            </a:xfrm>
            <a:prstGeom prst="rect">
              <a:avLst/>
            </a:prstGeom>
            <a:noFill/>
            <a:ln w="25400" cap="flat">
              <a:solidFill>
                <a:schemeClr val="accent1"/>
              </a:solidFill>
              <a:custDash>
                <a:ds d="200000" sp="200000"/>
              </a:custDash>
              <a:miter lim="400000"/>
            </a:ln>
            <a:effectLst/>
          </p:spPr>
          <p:txBody>
            <a:bodyPr wrap="square" lIns="50800" tIns="50800" rIns="50800" bIns="50800" numCol="1" anchor="ctr">
              <a:noAutofit/>
            </a:bodyPr>
            <a:lstStyle/>
            <a:p>
              <a:pPr>
                <a:defRPr>
                  <a:solidFill>
                    <a:schemeClr val="accent1">
                      <a:lumOff val="-7647"/>
                    </a:schemeClr>
                  </a:solidFill>
                </a:defRPr>
              </a:pPr>
            </a:p>
          </p:txBody>
        </p:sp>
        <p:sp>
          <p:nvSpPr>
            <p:cNvPr id="812" name="元心青龙"/>
            <p:cNvSpPr txBox="1"/>
            <p:nvPr/>
          </p:nvSpPr>
          <p:spPr>
            <a:xfrm>
              <a:off x="689768" y="316259"/>
              <a:ext cx="2654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7647"/>
                    </a:schemeClr>
                  </a:solidFill>
                </a:defRPr>
              </a:lvl1pPr>
            </a:lstStyle>
            <a:p>
              <a:pPr/>
              <a:r>
                <a:t>元心青龙</a:t>
              </a:r>
            </a:p>
          </p:txBody>
        </p:sp>
      </p:grpSp>
      <p:sp>
        <p:nvSpPr>
          <p:cNvPr id="814" name="Android"/>
          <p:cNvSpPr txBox="1"/>
          <p:nvPr/>
        </p:nvSpPr>
        <p:spPr>
          <a:xfrm>
            <a:off x="8964453" y="4850159"/>
            <a:ext cx="236093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lumOff val="-7647"/>
                  </a:schemeClr>
                </a:solidFill>
              </a:defRPr>
            </a:lvl1pPr>
          </a:lstStyle>
          <a:p>
            <a:pPr/>
            <a:r>
              <a:t>Android</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18" name="成组"/>
          <p:cNvGrpSpPr/>
          <p:nvPr/>
        </p:nvGrpSpPr>
        <p:grpSpPr>
          <a:xfrm>
            <a:off x="13978283" y="2938577"/>
            <a:ext cx="7585672" cy="10671370"/>
            <a:chOff x="0" y="0"/>
            <a:chExt cx="7585671" cy="10671368"/>
          </a:xfrm>
        </p:grpSpPr>
        <p:pic>
          <p:nvPicPr>
            <p:cNvPr id="816" name="image89.png" descr="image89.png"/>
            <p:cNvPicPr>
              <a:picLocks noChangeAspect="1"/>
            </p:cNvPicPr>
            <p:nvPr/>
          </p:nvPicPr>
          <p:blipFill>
            <a:blip r:embed="rId2">
              <a:extLst/>
            </a:blip>
            <a:stretch>
              <a:fillRect/>
            </a:stretch>
          </p:blipFill>
          <p:spPr>
            <a:xfrm>
              <a:off x="0" y="-1"/>
              <a:ext cx="7585672" cy="10671369"/>
            </a:xfrm>
            <a:prstGeom prst="rect">
              <a:avLst/>
            </a:prstGeom>
            <a:ln w="12700" cap="flat">
              <a:noFill/>
              <a:miter lim="400000"/>
            </a:ln>
            <a:effectLst/>
          </p:spPr>
        </p:pic>
        <p:sp>
          <p:nvSpPr>
            <p:cNvPr id="817" name="矩形"/>
            <p:cNvSpPr/>
            <p:nvPr/>
          </p:nvSpPr>
          <p:spPr>
            <a:xfrm>
              <a:off x="481120" y="879760"/>
              <a:ext cx="6623432" cy="881104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grpSp>
      <p:sp>
        <p:nvSpPr>
          <p:cNvPr id="819" name="幻灯片编号"/>
          <p:cNvSpPr txBox="1"/>
          <p:nvPr>
            <p:ph type="sldNum" sz="quarter" idx="4294967295"/>
          </p:nvPr>
        </p:nvSpPr>
        <p:spPr>
          <a:xfrm>
            <a:off x="23119266" y="419100"/>
            <a:ext cx="408236" cy="431801"/>
          </a:xfrm>
          <a:prstGeom prst="rect">
            <a:avLst/>
          </a:prstGeom>
          <a:extLst>
            <a:ext uri="{C572A759-6A51-4108-AA02-DFA0A04FC94B}">
              <ma14:wrappingTextBoxFlag xmlns:ma14="http://schemas.microsoft.com/office/mac/drawingml/2011/main" val="1"/>
            </a:ext>
          </a:extLst>
        </p:spPr>
        <p:txBody>
          <a:bodyPr lIns="0" tIns="0" rIns="0" bIns="0" anchor="ctr"/>
          <a:lstStyle>
            <a:lvl1pPr algn="l" defTabSz="914400">
              <a:lnSpc>
                <a:spcPct val="150000"/>
              </a:lnSpc>
              <a:defRPr sz="2800">
                <a:solidFill>
                  <a:srgbClr val="FFFFFF"/>
                </a:solidFill>
                <a:latin typeface="+mj-lt"/>
                <a:ea typeface="+mj-ea"/>
                <a:cs typeface="+mj-cs"/>
                <a:sym typeface="Helvetica"/>
              </a:defRPr>
            </a:lvl1pPr>
          </a:lstStyle>
          <a:p>
            <a:pPr/>
            <a:fld id="{86CB4B4D-7CA3-9044-876B-883B54F8677D}" type="slidenum"/>
          </a:p>
        </p:txBody>
      </p:sp>
      <p:sp>
        <p:nvSpPr>
          <p:cNvPr id="820" name="移动设备配置策略"/>
          <p:cNvSpPr txBox="1"/>
          <p:nvPr>
            <p:ph type="title"/>
          </p:nvPr>
        </p:nvSpPr>
        <p:spPr>
          <a:xfrm>
            <a:off x="421059" y="177064"/>
            <a:ext cx="12801603" cy="1397003"/>
          </a:xfrm>
          <a:prstGeom prst="rect">
            <a:avLst/>
          </a:prstGeom>
        </p:spPr>
        <p:txBody>
          <a:bodyPr/>
          <a:lstStyle/>
          <a:p>
            <a:pPr/>
            <a:r>
              <a:t>移动设备配置策略</a:t>
            </a:r>
          </a:p>
        </p:txBody>
      </p:sp>
      <p:sp>
        <p:nvSpPr>
          <p:cNvPr id="821" name="静默推送企业配置策略…"/>
          <p:cNvSpPr txBox="1"/>
          <p:nvPr/>
        </p:nvSpPr>
        <p:spPr>
          <a:xfrm>
            <a:off x="14783923" y="4225756"/>
            <a:ext cx="5346718" cy="4768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lnSpc>
                <a:spcPct val="150000"/>
              </a:lnSpc>
              <a:defRPr sz="2400">
                <a:solidFill>
                  <a:schemeClr val="accent1">
                    <a:lumOff val="-7647"/>
                  </a:schemeClr>
                </a:solidFill>
                <a:latin typeface="+mj-lt"/>
                <a:ea typeface="+mj-ea"/>
                <a:cs typeface="+mj-cs"/>
                <a:sym typeface="Helvetica"/>
              </a:defRPr>
            </a:pPr>
            <a:r>
              <a:t>静默推送企业配置策略</a:t>
            </a:r>
          </a:p>
          <a:p>
            <a:pPr marL="423333" indent="-423333" algn="l" defTabSz="584200">
              <a:lnSpc>
                <a:spcPct val="150000"/>
              </a:lnSpc>
              <a:buClr>
                <a:srgbClr val="181A1D"/>
              </a:buClr>
              <a:buSzPct val="125000"/>
              <a:buChar char="•"/>
              <a:defRPr sz="2400">
                <a:solidFill>
                  <a:schemeClr val="accent1">
                    <a:lumOff val="-7647"/>
                  </a:schemeClr>
                </a:solidFill>
                <a:latin typeface="+mj-lt"/>
                <a:ea typeface="+mj-ea"/>
                <a:cs typeface="+mj-cs"/>
                <a:sym typeface="Helvetica"/>
              </a:defRPr>
            </a:pPr>
            <a:r>
              <a:t>设备密码</a:t>
            </a:r>
          </a:p>
          <a:p>
            <a:pPr marL="423333" indent="-423333" algn="l" defTabSz="584200">
              <a:lnSpc>
                <a:spcPct val="150000"/>
              </a:lnSpc>
              <a:buClr>
                <a:srgbClr val="181A1D"/>
              </a:buClr>
              <a:buSzPct val="125000"/>
              <a:buChar char="•"/>
              <a:defRPr sz="2400">
                <a:solidFill>
                  <a:schemeClr val="accent1">
                    <a:lumOff val="-7647"/>
                  </a:schemeClr>
                </a:solidFill>
                <a:latin typeface="+mj-lt"/>
                <a:ea typeface="+mj-ea"/>
                <a:cs typeface="+mj-cs"/>
                <a:sym typeface="Helvetica"/>
              </a:defRPr>
            </a:pPr>
            <a:r>
              <a:t>证书</a:t>
            </a:r>
          </a:p>
          <a:p>
            <a:pPr marL="423333" indent="-423333" algn="l" defTabSz="584200">
              <a:lnSpc>
                <a:spcPct val="150000"/>
              </a:lnSpc>
              <a:buClr>
                <a:srgbClr val="181A1D"/>
              </a:buClr>
              <a:buSzPct val="125000"/>
              <a:buChar char="•"/>
              <a:defRPr sz="2400">
                <a:solidFill>
                  <a:schemeClr val="accent1">
                    <a:lumOff val="-7647"/>
                  </a:schemeClr>
                </a:solidFill>
                <a:latin typeface="+mj-lt"/>
                <a:ea typeface="+mj-ea"/>
                <a:cs typeface="+mj-cs"/>
                <a:sym typeface="Helvetica"/>
              </a:defRPr>
            </a:pPr>
            <a:r>
              <a:t>WiFi</a:t>
            </a:r>
          </a:p>
          <a:p>
            <a:pPr marL="423333" indent="-423333" algn="l" defTabSz="584200">
              <a:lnSpc>
                <a:spcPct val="150000"/>
              </a:lnSpc>
              <a:buClr>
                <a:srgbClr val="181A1D"/>
              </a:buClr>
              <a:buSzPct val="125000"/>
              <a:buChar char="•"/>
              <a:defRPr sz="2400">
                <a:solidFill>
                  <a:schemeClr val="accent1">
                    <a:lumOff val="-7647"/>
                  </a:schemeClr>
                </a:solidFill>
                <a:latin typeface="+mj-lt"/>
                <a:ea typeface="+mj-ea"/>
                <a:cs typeface="+mj-cs"/>
                <a:sym typeface="Helvetica"/>
              </a:defRPr>
            </a:pPr>
            <a:r>
              <a:t>VPN</a:t>
            </a:r>
          </a:p>
          <a:p>
            <a:pPr marL="423333" indent="-423333" algn="l" defTabSz="584200">
              <a:lnSpc>
                <a:spcPct val="150000"/>
              </a:lnSpc>
              <a:buClr>
                <a:srgbClr val="181A1D"/>
              </a:buClr>
              <a:buSzPct val="125000"/>
              <a:buChar char="•"/>
              <a:defRPr sz="2400">
                <a:solidFill>
                  <a:schemeClr val="accent1">
                    <a:lumOff val="-7647"/>
                  </a:schemeClr>
                </a:solidFill>
                <a:latin typeface="+mj-lt"/>
                <a:ea typeface="+mj-ea"/>
                <a:cs typeface="+mj-cs"/>
                <a:sym typeface="Helvetica"/>
              </a:defRPr>
            </a:pPr>
            <a:r>
              <a:t>Email（iOS）</a:t>
            </a:r>
          </a:p>
          <a:p>
            <a:pPr marL="423333" indent="-423333" algn="l" defTabSz="584200">
              <a:lnSpc>
                <a:spcPct val="150000"/>
              </a:lnSpc>
              <a:buClr>
                <a:srgbClr val="181A1D"/>
              </a:buClr>
              <a:buSzPct val="125000"/>
              <a:buChar char="•"/>
              <a:defRPr sz="2400">
                <a:solidFill>
                  <a:schemeClr val="accent1">
                    <a:lumOff val="-7647"/>
                  </a:schemeClr>
                </a:solidFill>
                <a:latin typeface="+mj-lt"/>
                <a:ea typeface="+mj-ea"/>
                <a:cs typeface="+mj-cs"/>
                <a:sym typeface="Helvetica"/>
              </a:defRPr>
            </a:pPr>
            <a:r>
              <a:t>APN（安卓，且需要设备签名）</a:t>
            </a:r>
          </a:p>
          <a:p>
            <a:pPr marL="423333" indent="-423333" algn="l" defTabSz="584200">
              <a:lnSpc>
                <a:spcPct val="150000"/>
              </a:lnSpc>
              <a:buClr>
                <a:srgbClr val="181A1D"/>
              </a:buClr>
              <a:buSzPct val="125000"/>
              <a:buChar char="•"/>
              <a:defRPr sz="2400">
                <a:solidFill>
                  <a:schemeClr val="accent1">
                    <a:lumOff val="-7647"/>
                  </a:schemeClr>
                </a:solidFill>
                <a:latin typeface="+mj-lt"/>
                <a:ea typeface="+mj-ea"/>
                <a:cs typeface="+mj-cs"/>
                <a:sym typeface="Helvetica"/>
              </a:defRPr>
            </a:pPr>
            <a:r>
              <a:t>Ldap（iOS）</a:t>
            </a:r>
          </a:p>
        </p:txBody>
      </p:sp>
      <p:sp>
        <p:nvSpPr>
          <p:cNvPr id="822" name="丰富的设备配置策略"/>
          <p:cNvSpPr txBox="1"/>
          <p:nvPr/>
        </p:nvSpPr>
        <p:spPr>
          <a:xfrm>
            <a:off x="15656568" y="1772898"/>
            <a:ext cx="4229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b="1" sz="3600">
                <a:solidFill>
                  <a:schemeClr val="accent1">
                    <a:lumOff val="-7647"/>
                  </a:schemeClr>
                </a:solidFill>
                <a:latin typeface="+mj-lt"/>
                <a:ea typeface="+mj-ea"/>
                <a:cs typeface="+mj-cs"/>
                <a:sym typeface="Helvetica"/>
              </a:defRPr>
            </a:lvl1pPr>
          </a:lstStyle>
          <a:p>
            <a:pPr/>
            <a:r>
              <a:t>丰富的设备配置策略</a:t>
            </a:r>
          </a:p>
        </p:txBody>
      </p:sp>
      <p:sp>
        <p:nvSpPr>
          <p:cNvPr id="823" name="到手即用，一键推送设备WiFi、邮件等信息，大大提高了设备使用的初始化配置成本…"/>
          <p:cNvSpPr txBox="1"/>
          <p:nvPr/>
        </p:nvSpPr>
        <p:spPr>
          <a:xfrm>
            <a:off x="1013403" y="4063999"/>
            <a:ext cx="11721419"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3600">
                <a:solidFill>
                  <a:srgbClr val="535353"/>
                </a:solidFill>
              </a:defRPr>
            </a:pPr>
            <a:r>
              <a:t>到手即用，一键推送设备WiFi、邮件等信息，大大提高了设备使用的初始化配置成本</a:t>
            </a:r>
          </a:p>
          <a:p>
            <a:pPr algn="l">
              <a:lnSpc>
                <a:spcPct val="150000"/>
              </a:lnSpc>
              <a:defRPr sz="3600">
                <a:solidFill>
                  <a:srgbClr val="535353"/>
                </a:solidFill>
              </a:defRPr>
            </a:pPr>
            <a:r>
              <a:t>网络安全性提升，设备使用者并不需要知道WiFi密码</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27" name="成组"/>
          <p:cNvGrpSpPr/>
          <p:nvPr/>
        </p:nvGrpSpPr>
        <p:grpSpPr>
          <a:xfrm rot="5400000">
            <a:off x="11432449" y="933194"/>
            <a:ext cx="10482184" cy="14746124"/>
            <a:chOff x="0" y="0"/>
            <a:chExt cx="10482183" cy="14746123"/>
          </a:xfrm>
        </p:grpSpPr>
        <p:pic>
          <p:nvPicPr>
            <p:cNvPr id="825" name="image89.png" descr="image89.png"/>
            <p:cNvPicPr>
              <a:picLocks noChangeAspect="1"/>
            </p:cNvPicPr>
            <p:nvPr/>
          </p:nvPicPr>
          <p:blipFill>
            <a:blip r:embed="rId2">
              <a:extLst/>
            </a:blip>
            <a:stretch>
              <a:fillRect/>
            </a:stretch>
          </p:blipFill>
          <p:spPr>
            <a:xfrm>
              <a:off x="0" y="-1"/>
              <a:ext cx="10482184" cy="14746124"/>
            </a:xfrm>
            <a:prstGeom prst="rect">
              <a:avLst/>
            </a:prstGeom>
            <a:ln w="12700" cap="flat">
              <a:noFill/>
              <a:miter lim="400000"/>
            </a:ln>
            <a:effectLst/>
          </p:spPr>
        </p:pic>
        <p:sp>
          <p:nvSpPr>
            <p:cNvPr id="826" name="矩形"/>
            <p:cNvSpPr/>
            <p:nvPr/>
          </p:nvSpPr>
          <p:spPr>
            <a:xfrm>
              <a:off x="664832" y="1215688"/>
              <a:ext cx="9152522" cy="121754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grpSp>
      <p:sp>
        <p:nvSpPr>
          <p:cNvPr id="828" name="幻灯片编号"/>
          <p:cNvSpPr txBox="1"/>
          <p:nvPr>
            <p:ph type="sldNum" sz="quarter" idx="4294967295"/>
          </p:nvPr>
        </p:nvSpPr>
        <p:spPr>
          <a:xfrm>
            <a:off x="23114000" y="419100"/>
            <a:ext cx="408236" cy="431801"/>
          </a:xfrm>
          <a:prstGeom prst="rect">
            <a:avLst/>
          </a:prstGeom>
          <a:extLst>
            <a:ext uri="{C572A759-6A51-4108-AA02-DFA0A04FC94B}">
              <ma14:wrappingTextBoxFlag xmlns:ma14="http://schemas.microsoft.com/office/mac/drawingml/2011/main" val="1"/>
            </a:ext>
          </a:extLst>
        </p:spPr>
        <p:txBody>
          <a:bodyPr lIns="0" tIns="0" rIns="0" bIns="0" anchor="ctr"/>
          <a:lstStyle>
            <a:lvl1pPr algn="l" defTabSz="914400">
              <a:lnSpc>
                <a:spcPct val="150000"/>
              </a:lnSpc>
              <a:defRPr sz="2800">
                <a:solidFill>
                  <a:srgbClr val="FFFFFF"/>
                </a:solidFill>
                <a:latin typeface="+mj-lt"/>
                <a:ea typeface="+mj-ea"/>
                <a:cs typeface="+mj-cs"/>
                <a:sym typeface="Helvetica"/>
              </a:defRPr>
            </a:lvl1pPr>
          </a:lstStyle>
          <a:p>
            <a:pPr/>
            <a:fld id="{86CB4B4D-7CA3-9044-876B-883B54F8677D}" type="slidenum"/>
          </a:p>
        </p:txBody>
      </p:sp>
      <p:sp>
        <p:nvSpPr>
          <p:cNvPr id="829" name="移动设备限制策略"/>
          <p:cNvSpPr txBox="1"/>
          <p:nvPr>
            <p:ph type="title"/>
          </p:nvPr>
        </p:nvSpPr>
        <p:spPr>
          <a:xfrm>
            <a:off x="421059" y="177064"/>
            <a:ext cx="12801603" cy="1397003"/>
          </a:xfrm>
          <a:prstGeom prst="rect">
            <a:avLst/>
          </a:prstGeom>
        </p:spPr>
        <p:txBody>
          <a:bodyPr/>
          <a:lstStyle/>
          <a:p>
            <a:pPr/>
            <a:r>
              <a:t>移动设备限制策略</a:t>
            </a:r>
          </a:p>
        </p:txBody>
      </p:sp>
      <p:sp>
        <p:nvSpPr>
          <p:cNvPr id="830" name="强大的功能限制策略"/>
          <p:cNvSpPr txBox="1"/>
          <p:nvPr/>
        </p:nvSpPr>
        <p:spPr>
          <a:xfrm>
            <a:off x="14558991" y="1836191"/>
            <a:ext cx="4229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b="1" sz="3600">
                <a:solidFill>
                  <a:schemeClr val="accent1">
                    <a:lumOff val="-7647"/>
                  </a:schemeClr>
                </a:solidFill>
                <a:latin typeface="+mj-lt"/>
                <a:ea typeface="+mj-ea"/>
                <a:cs typeface="+mj-cs"/>
                <a:sym typeface="Helvetica"/>
              </a:defRPr>
            </a:lvl1pPr>
          </a:lstStyle>
          <a:p>
            <a:pPr/>
            <a:r>
              <a:t>强大的功能限制策略</a:t>
            </a:r>
          </a:p>
        </p:txBody>
      </p:sp>
      <p:sp>
        <p:nvSpPr>
          <p:cNvPr id="831" name="禁用设备摄像头…"/>
          <p:cNvSpPr txBox="1"/>
          <p:nvPr/>
        </p:nvSpPr>
        <p:spPr>
          <a:xfrm>
            <a:off x="11175155" y="3778706"/>
            <a:ext cx="4164213" cy="899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禁用设备摄像头</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禁用</a:t>
            </a:r>
            <a:r>
              <a:rPr>
                <a:latin typeface="+mj-lt"/>
                <a:ea typeface="+mj-ea"/>
                <a:cs typeface="+mj-cs"/>
                <a:sym typeface="Helvetica"/>
              </a:rPr>
              <a:t>iCloud</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禁止安装应用程序</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禁用截屏与屏幕录像</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禁止在漫游时自动同步</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禁用</a:t>
            </a:r>
            <a:r>
              <a:rPr>
                <a:latin typeface="+mj-lt"/>
                <a:ea typeface="+mj-ea"/>
                <a:cs typeface="+mj-cs"/>
                <a:sym typeface="Helvetica"/>
              </a:rPr>
              <a:t>Siri</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禁用语音拨号</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禁止在应用程序内购买</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强制用户为购买项目输入</a:t>
            </a:r>
            <a:r>
              <a:rPr>
                <a:latin typeface="+mj-lt"/>
                <a:ea typeface="+mj-ea"/>
                <a:cs typeface="+mj-cs"/>
                <a:sym typeface="Helvetica"/>
              </a:rPr>
              <a:t>iTunes Store</a:t>
            </a:r>
            <a:r>
              <a:t>密码</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禁止多人游戏</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禁止添加</a:t>
            </a:r>
            <a:r>
              <a:rPr>
                <a:latin typeface="+mj-lt"/>
                <a:ea typeface="+mj-ea"/>
                <a:cs typeface="+mj-cs"/>
                <a:sym typeface="Helvetica"/>
              </a:rPr>
              <a:t>Game Center</a:t>
            </a:r>
            <a:r>
              <a:t>朋友</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禁用</a:t>
            </a:r>
            <a:r>
              <a:rPr>
                <a:latin typeface="+mj-lt"/>
                <a:ea typeface="+mj-ea"/>
                <a:cs typeface="+mj-cs"/>
                <a:sym typeface="Helvetica"/>
              </a:rPr>
              <a:t>YouTube</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禁用</a:t>
            </a:r>
            <a:r>
              <a:rPr>
                <a:latin typeface="+mj-lt"/>
                <a:ea typeface="+mj-ea"/>
                <a:cs typeface="+mj-cs"/>
                <a:sym typeface="Helvetica"/>
              </a:rPr>
              <a:t>iTunes Store</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禁用</a:t>
            </a:r>
            <a:r>
              <a:rPr>
                <a:latin typeface="+mj-lt"/>
                <a:ea typeface="+mj-ea"/>
                <a:cs typeface="+mj-cs"/>
                <a:sym typeface="Helvetica"/>
              </a:rPr>
              <a:t>Safari,</a:t>
            </a:r>
            <a:r>
              <a:t>或其子功能（自动填充</a:t>
            </a:r>
            <a:r>
              <a:rPr>
                <a:latin typeface="+mj-lt"/>
                <a:ea typeface="+mj-ea"/>
                <a:cs typeface="+mj-cs"/>
                <a:sym typeface="Helvetica"/>
              </a:rPr>
              <a:t>/</a:t>
            </a:r>
            <a:r>
              <a:t>强制发出欺诈</a:t>
            </a:r>
            <a:r>
              <a:rPr>
                <a:latin typeface="+mj-lt"/>
                <a:ea typeface="+mj-ea"/>
                <a:cs typeface="+mj-cs"/>
                <a:sym typeface="Helvetica"/>
              </a:rPr>
              <a:t>/Javascript/</a:t>
            </a:r>
            <a:r>
              <a:t>弹窗）</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mj-lt"/>
                <a:ea typeface="+mj-ea"/>
                <a:cs typeface="+mj-cs"/>
                <a:sym typeface="Helvetica"/>
              </a:defRPr>
            </a:pPr>
            <a:r>
              <a:t>Safari</a:t>
            </a:r>
            <a:r>
              <a:rPr>
                <a:latin typeface="PingFang SC Regular"/>
                <a:ea typeface="PingFang SC Regular"/>
                <a:cs typeface="PingFang SC Regular"/>
                <a:sym typeface="PingFang SC Regular"/>
              </a:rPr>
              <a:t>是否接受</a:t>
            </a:r>
            <a:r>
              <a:t>cookie</a:t>
            </a: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禁止</a:t>
            </a:r>
            <a:r>
              <a:rPr>
                <a:latin typeface="+mj-lt"/>
                <a:ea typeface="+mj-ea"/>
                <a:cs typeface="+mj-cs"/>
                <a:sym typeface="Helvetica"/>
              </a:rPr>
              <a:t>icloud</a:t>
            </a:r>
            <a:r>
              <a:t>备份</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禁止</a:t>
            </a:r>
            <a:r>
              <a:rPr>
                <a:latin typeface="+mj-lt"/>
                <a:ea typeface="+mj-ea"/>
                <a:cs typeface="+mj-cs"/>
                <a:sym typeface="Helvetica"/>
              </a:rPr>
              <a:t>icloud</a:t>
            </a:r>
            <a:r>
              <a:t>文档同步</a:t>
            </a: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禁止</a:t>
            </a:r>
            <a:r>
              <a:rPr>
                <a:latin typeface="+mj-lt"/>
                <a:ea typeface="+mj-ea"/>
                <a:cs typeface="+mj-cs"/>
                <a:sym typeface="Helvetica"/>
              </a:rPr>
              <a:t>icloud</a:t>
            </a:r>
            <a:r>
              <a:t>照片流</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允许向</a:t>
            </a:r>
            <a:r>
              <a:rPr>
                <a:latin typeface="+mj-lt"/>
                <a:ea typeface="+mj-ea"/>
                <a:cs typeface="+mj-cs"/>
                <a:sym typeface="Helvetica"/>
              </a:rPr>
              <a:t>Apple</a:t>
            </a:r>
            <a:r>
              <a:t>发送诊断数据</a:t>
            </a:r>
          </a:p>
        </p:txBody>
      </p:sp>
      <p:sp>
        <p:nvSpPr>
          <p:cNvPr id="832" name="允许用户接受不被信任的TLS证书…"/>
          <p:cNvSpPr txBox="1"/>
          <p:nvPr/>
        </p:nvSpPr>
        <p:spPr>
          <a:xfrm>
            <a:off x="16867496" y="3778706"/>
            <a:ext cx="4535026" cy="807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允许用户接受不被信任的</a:t>
            </a:r>
            <a:r>
              <a:rPr>
                <a:latin typeface="+mj-lt"/>
                <a:ea typeface="+mj-ea"/>
                <a:cs typeface="+mj-cs"/>
                <a:sym typeface="Helvetica"/>
              </a:rPr>
              <a:t>TLS</a:t>
            </a:r>
            <a:r>
              <a:t>证书</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允许强制对备份进行加密</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强制进行</a:t>
            </a:r>
            <a:r>
              <a:rPr>
                <a:latin typeface="+mj-lt"/>
                <a:ea typeface="+mj-ea"/>
                <a:cs typeface="+mj-cs"/>
                <a:sym typeface="Helvetica"/>
              </a:rPr>
              <a:t>Apple Watch</a:t>
            </a:r>
            <a:r>
              <a:t>手腕检测功能</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允许信任企业应用</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将</a:t>
            </a:r>
            <a:r>
              <a:rPr>
                <a:latin typeface="+mj-lt"/>
                <a:ea typeface="+mj-ea"/>
                <a:cs typeface="+mj-cs"/>
                <a:sym typeface="Helvetica"/>
              </a:rPr>
              <a:t>AirDrop</a:t>
            </a:r>
            <a:r>
              <a:t>视为未被管理的目的位置</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首次进行</a:t>
            </a:r>
            <a:r>
              <a:rPr>
                <a:latin typeface="+mj-lt"/>
                <a:ea typeface="+mj-ea"/>
                <a:cs typeface="+mj-cs"/>
                <a:sym typeface="Helvetica"/>
              </a:rPr>
              <a:t>AirPlay</a:t>
            </a:r>
            <a:r>
              <a:t>配对时需要输入密码</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允许设备通过</a:t>
            </a:r>
            <a:r>
              <a:rPr>
                <a:latin typeface="+mj-lt"/>
                <a:ea typeface="+mj-ea"/>
                <a:cs typeface="+mj-cs"/>
                <a:sym typeface="Helvetica"/>
              </a:rPr>
              <a:t>Touch ID</a:t>
            </a:r>
            <a:r>
              <a:t>解锁</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单应用模式</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允许从锁定屏幕访问通知中心</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允许从锁定屏幕显示今天视图</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允许设备从锁定屏幕访问控制中心</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屏幕锁定时允许</a:t>
            </a:r>
            <a:r>
              <a:rPr>
                <a:latin typeface="+mj-lt"/>
                <a:ea typeface="+mj-ea"/>
                <a:cs typeface="+mj-cs"/>
                <a:sym typeface="Helvetica"/>
              </a:rPr>
              <a:t>Passbook</a:t>
            </a:r>
            <a:r>
              <a:t>（</a:t>
            </a:r>
            <a:r>
              <a:rPr>
                <a:latin typeface="+mj-lt"/>
                <a:ea typeface="+mj-ea"/>
                <a:cs typeface="+mj-cs"/>
                <a:sym typeface="Helvetica"/>
              </a:rPr>
              <a:t>Wallet</a:t>
            </a:r>
            <a:r>
              <a:t>）通知</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允许被管理的应用程序将数据存储到</a:t>
            </a:r>
            <a:r>
              <a:rPr>
                <a:latin typeface="+mj-lt"/>
                <a:ea typeface="+mj-ea"/>
                <a:cs typeface="+mj-cs"/>
                <a:sym typeface="Helvetica"/>
              </a:rPr>
              <a:t>iCloud</a:t>
            </a: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a:t>
            </a:r>
            <a:r>
              <a:rPr>
                <a:latin typeface="+mj-lt"/>
                <a:ea typeface="+mj-ea"/>
                <a:cs typeface="+mj-cs"/>
                <a:sym typeface="Helvetica"/>
              </a:rPr>
              <a:t>iCloud</a:t>
            </a:r>
            <a:r>
              <a:t>照片共享</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限制广告追踪</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允许使用</a:t>
            </a:r>
            <a:r>
              <a:rPr>
                <a:latin typeface="+mj-lt"/>
                <a:ea typeface="+mj-ea"/>
                <a:cs typeface="+mj-cs"/>
                <a:sym typeface="Helvetica"/>
              </a:rPr>
              <a:t>handoff</a:t>
            </a:r>
            <a:endParaRPr>
              <a:latin typeface="+mj-lt"/>
              <a:ea typeface="+mj-ea"/>
              <a:cs typeface="+mj-cs"/>
              <a:sym typeface="Helvetica"/>
            </a:endParaRPr>
          </a:p>
          <a:p>
            <a:pPr marL="244230" indent="-244230" algn="l" defTabSz="457200">
              <a:lnSpc>
                <a:spcPct val="120000"/>
              </a:lnSpc>
              <a:buSzPct val="75000"/>
              <a:buChar char="•"/>
              <a:defRPr sz="2000">
                <a:solidFill>
                  <a:srgbClr val="164F86"/>
                </a:solidFill>
                <a:latin typeface="PingFang SC Regular"/>
                <a:ea typeface="PingFang SC Regular"/>
                <a:cs typeface="PingFang SC Regular"/>
                <a:sym typeface="PingFang SC Regular"/>
              </a:defRPr>
            </a:pPr>
            <a:r>
              <a:t>允许空中</a:t>
            </a:r>
            <a:r>
              <a:rPr>
                <a:latin typeface="+mj-lt"/>
                <a:ea typeface="+mj-ea"/>
                <a:cs typeface="+mj-cs"/>
                <a:sym typeface="Helvetica"/>
              </a:rPr>
              <a:t>PKI</a:t>
            </a:r>
            <a:r>
              <a:t>更新</a:t>
            </a:r>
          </a:p>
        </p:txBody>
      </p:sp>
      <p:sp>
        <p:nvSpPr>
          <p:cNvPr id="833" name="80 iOS功能控制项…"/>
          <p:cNvSpPr txBox="1"/>
          <p:nvPr/>
        </p:nvSpPr>
        <p:spPr>
          <a:xfrm>
            <a:off x="1571108" y="4100174"/>
            <a:ext cx="4864525" cy="549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sz="3600">
                <a:solidFill>
                  <a:srgbClr val="535353"/>
                </a:solidFill>
              </a:defRPr>
            </a:pPr>
            <a:r>
              <a:rPr b="1">
                <a:solidFill>
                  <a:schemeClr val="accent1">
                    <a:lumOff val="-7647"/>
                  </a:schemeClr>
                </a:solidFill>
                <a:latin typeface="+mj-lt"/>
                <a:ea typeface="+mj-ea"/>
                <a:cs typeface="+mj-cs"/>
                <a:sym typeface="Helvetica"/>
              </a:rPr>
              <a:t>80</a:t>
            </a:r>
            <a:r>
              <a:rPr>
                <a:solidFill>
                  <a:schemeClr val="accent1">
                    <a:lumOff val="-7647"/>
                  </a:schemeClr>
                </a:solidFill>
              </a:rPr>
              <a:t> </a:t>
            </a:r>
            <a:r>
              <a:t>iOS功能控制项</a:t>
            </a:r>
          </a:p>
          <a:p>
            <a:pPr algn="l">
              <a:lnSpc>
                <a:spcPct val="150000"/>
              </a:lnSpc>
              <a:defRPr sz="3600">
                <a:solidFill>
                  <a:srgbClr val="535353"/>
                </a:solidFill>
              </a:defRPr>
            </a:pPr>
            <a:r>
              <a:rPr b="1">
                <a:solidFill>
                  <a:schemeClr val="accent1">
                    <a:lumOff val="-7647"/>
                  </a:schemeClr>
                </a:solidFill>
                <a:latin typeface="+mj-lt"/>
                <a:ea typeface="+mj-ea"/>
                <a:cs typeface="+mj-cs"/>
                <a:sym typeface="Helvetica"/>
              </a:rPr>
              <a:t>20</a:t>
            </a:r>
            <a:r>
              <a:t> 普通Android控制项</a:t>
            </a:r>
          </a:p>
          <a:p>
            <a:pPr algn="l">
              <a:lnSpc>
                <a:spcPct val="150000"/>
              </a:lnSpc>
              <a:defRPr sz="3600">
                <a:solidFill>
                  <a:srgbClr val="535353"/>
                </a:solidFill>
              </a:defRPr>
            </a:pPr>
            <a:r>
              <a:rPr b="1">
                <a:solidFill>
                  <a:schemeClr val="accent1">
                    <a:lumOff val="-7647"/>
                  </a:schemeClr>
                </a:solidFill>
                <a:latin typeface="+mj-lt"/>
                <a:ea typeface="+mj-ea"/>
                <a:cs typeface="+mj-cs"/>
                <a:sym typeface="Helvetica"/>
              </a:rPr>
              <a:t>12</a:t>
            </a:r>
            <a:r>
              <a:t> Windows控制项</a:t>
            </a:r>
          </a:p>
          <a:p>
            <a:pPr algn="l">
              <a:lnSpc>
                <a:spcPct val="150000"/>
              </a:lnSpc>
              <a:defRPr sz="3600">
                <a:solidFill>
                  <a:srgbClr val="535353"/>
                </a:solidFill>
              </a:defRPr>
            </a:pPr>
            <a:r>
              <a:rPr b="1">
                <a:solidFill>
                  <a:schemeClr val="accent1">
                    <a:lumOff val="-7647"/>
                  </a:schemeClr>
                </a:solidFill>
                <a:latin typeface="+mj-lt"/>
                <a:ea typeface="+mj-ea"/>
                <a:cs typeface="+mj-cs"/>
                <a:sym typeface="Helvetica"/>
              </a:rPr>
              <a:t>46</a:t>
            </a:r>
            <a:r>
              <a:t> 三星Knox控制项</a:t>
            </a:r>
          </a:p>
          <a:p>
            <a:pPr algn="l">
              <a:lnSpc>
                <a:spcPct val="150000"/>
              </a:lnSpc>
              <a:defRPr sz="3600">
                <a:solidFill>
                  <a:srgbClr val="535353"/>
                </a:solidFill>
              </a:defRPr>
            </a:pPr>
            <a:r>
              <a:rPr b="1">
                <a:solidFill>
                  <a:schemeClr val="accent1">
                    <a:lumOff val="-7647"/>
                  </a:schemeClr>
                </a:solidFill>
                <a:latin typeface="+mj-lt"/>
                <a:ea typeface="+mj-ea"/>
                <a:cs typeface="+mj-cs"/>
                <a:sym typeface="Helvetica"/>
              </a:rPr>
              <a:t>27 </a:t>
            </a:r>
            <a:r>
              <a:t>华为EMUI控制项</a:t>
            </a:r>
          </a:p>
          <a:p>
            <a:pPr algn="l">
              <a:lnSpc>
                <a:spcPct val="150000"/>
              </a:lnSpc>
              <a:defRPr sz="3600">
                <a:solidFill>
                  <a:srgbClr val="535353"/>
                </a:solidFill>
              </a:defRPr>
            </a:pPr>
            <a:r>
              <a:rPr b="1">
                <a:solidFill>
                  <a:schemeClr val="accent1">
                    <a:lumOff val="-7647"/>
                  </a:schemeClr>
                </a:solidFill>
                <a:latin typeface="+mj-lt"/>
                <a:ea typeface="+mj-ea"/>
                <a:cs typeface="+mj-cs"/>
                <a:sym typeface="Helvetica"/>
              </a:rPr>
              <a:t> 6 </a:t>
            </a:r>
            <a:r>
              <a:t> 鼎桥双域设备控制项</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831"/>
                                        </p:tgtEl>
                                        <p:attrNameLst>
                                          <p:attrName>style.visibility</p:attrName>
                                        </p:attrNameLst>
                                      </p:cBhvr>
                                      <p:to>
                                        <p:strVal val="visible"/>
                                      </p:to>
                                    </p:set>
                                    <p:animEffect filter="wipe(left)" transition="in">
                                      <p:cBhvr>
                                        <p:cTn id="7" dur="1000"/>
                                        <p:tgtEl>
                                          <p:spTgt spid="831"/>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832"/>
                                        </p:tgtEl>
                                        <p:attrNameLst>
                                          <p:attrName>style.visibility</p:attrName>
                                        </p:attrNameLst>
                                      </p:cBhvr>
                                      <p:to>
                                        <p:strVal val="visible"/>
                                      </p:to>
                                    </p:set>
                                    <p:animEffect filter="wipe(left)" transition="in">
                                      <p:cBhvr>
                                        <p:cTn id="11" dur="1000"/>
                                        <p:tgtEl>
                                          <p:spTgt spid="8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2" grpId="2"/>
      <p:bldP build="whole" bldLvl="1" animBg="1" rev="0" advAuto="0" spid="831"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37" name="成组"/>
          <p:cNvGrpSpPr/>
          <p:nvPr/>
        </p:nvGrpSpPr>
        <p:grpSpPr>
          <a:xfrm>
            <a:off x="13736494" y="2539016"/>
            <a:ext cx="7585673" cy="10671369"/>
            <a:chOff x="0" y="0"/>
            <a:chExt cx="7585671" cy="10671368"/>
          </a:xfrm>
        </p:grpSpPr>
        <p:pic>
          <p:nvPicPr>
            <p:cNvPr id="835" name="image89.png" descr="image89.png"/>
            <p:cNvPicPr>
              <a:picLocks noChangeAspect="1"/>
            </p:cNvPicPr>
            <p:nvPr/>
          </p:nvPicPr>
          <p:blipFill>
            <a:blip r:embed="rId2">
              <a:extLst/>
            </a:blip>
            <a:stretch>
              <a:fillRect/>
            </a:stretch>
          </p:blipFill>
          <p:spPr>
            <a:xfrm>
              <a:off x="0" y="-1"/>
              <a:ext cx="7585672" cy="10671369"/>
            </a:xfrm>
            <a:prstGeom prst="rect">
              <a:avLst/>
            </a:prstGeom>
            <a:ln w="12700" cap="flat">
              <a:noFill/>
              <a:miter lim="400000"/>
            </a:ln>
            <a:effectLst/>
          </p:spPr>
        </p:pic>
        <p:sp>
          <p:nvSpPr>
            <p:cNvPr id="836" name="矩形"/>
            <p:cNvSpPr/>
            <p:nvPr/>
          </p:nvSpPr>
          <p:spPr>
            <a:xfrm>
              <a:off x="481120" y="879760"/>
              <a:ext cx="6623432" cy="881104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grpSp>
      <p:sp>
        <p:nvSpPr>
          <p:cNvPr id="838"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839" name="时空维度的管理"/>
          <p:cNvSpPr txBox="1"/>
          <p:nvPr>
            <p:ph type="title"/>
          </p:nvPr>
        </p:nvSpPr>
        <p:spPr>
          <a:xfrm>
            <a:off x="419100" y="177800"/>
            <a:ext cx="12801602" cy="1270000"/>
          </a:xfrm>
          <a:prstGeom prst="rect">
            <a:avLst/>
          </a:prstGeom>
        </p:spPr>
        <p:txBody>
          <a:bodyPr/>
          <a:lstStyle/>
          <a:p>
            <a:pPr/>
            <a:r>
              <a:t>时空维度的管理</a:t>
            </a:r>
          </a:p>
        </p:txBody>
      </p:sp>
      <p:sp>
        <p:nvSpPr>
          <p:cNvPr id="840" name="iOS 围栏策略：…"/>
          <p:cNvSpPr txBox="1"/>
          <p:nvPr/>
        </p:nvSpPr>
        <p:spPr>
          <a:xfrm>
            <a:off x="14671606" y="4736729"/>
            <a:ext cx="6199024" cy="73888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584200">
              <a:lnSpc>
                <a:spcPct val="110000"/>
              </a:lnSpc>
              <a:defRPr sz="2200">
                <a:solidFill>
                  <a:schemeClr val="accent1">
                    <a:lumOff val="-7647"/>
                  </a:schemeClr>
                </a:solidFill>
                <a:latin typeface="+mj-lt"/>
                <a:ea typeface="+mj-ea"/>
                <a:cs typeface="+mj-cs"/>
                <a:sym typeface="Helvetica"/>
              </a:defRPr>
            </a:pPr>
            <a:r>
              <a:t>iOS 围栏策略：</a:t>
            </a:r>
          </a:p>
          <a:p>
            <a:pPr algn="l" defTabSz="584200">
              <a:lnSpc>
                <a:spcPct val="110000"/>
              </a:lnSpc>
              <a:defRPr sz="2200">
                <a:solidFill>
                  <a:schemeClr val="accent1">
                    <a:lumOff val="-7647"/>
                  </a:schemeClr>
                </a:solidFill>
                <a:latin typeface="+mj-lt"/>
                <a:ea typeface="+mj-ea"/>
                <a:cs typeface="+mj-cs"/>
                <a:sym typeface="Helvetica"/>
              </a:defRPr>
            </a:pPr>
            <a:r>
              <a:t>设备：摄像头，截屏等</a:t>
            </a:r>
          </a:p>
          <a:p>
            <a:pPr algn="l" defTabSz="584200">
              <a:lnSpc>
                <a:spcPct val="110000"/>
              </a:lnSpc>
              <a:defRPr sz="2200">
                <a:solidFill>
                  <a:schemeClr val="accent1">
                    <a:lumOff val="-7647"/>
                  </a:schemeClr>
                </a:solidFill>
                <a:latin typeface="+mj-lt"/>
                <a:ea typeface="+mj-ea"/>
                <a:cs typeface="+mj-cs"/>
                <a:sym typeface="Helvetica"/>
              </a:defRPr>
            </a:pPr>
            <a:r>
              <a:t>应用：iTunes Store，Safari等</a:t>
            </a:r>
          </a:p>
          <a:p>
            <a:pPr algn="l" defTabSz="584200">
              <a:lnSpc>
                <a:spcPct val="110000"/>
              </a:lnSpc>
              <a:defRPr sz="2200">
                <a:solidFill>
                  <a:schemeClr val="accent1">
                    <a:lumOff val="-7647"/>
                  </a:schemeClr>
                </a:solidFill>
                <a:latin typeface="+mj-lt"/>
                <a:ea typeface="+mj-ea"/>
                <a:cs typeface="+mj-cs"/>
                <a:sym typeface="Helvetica"/>
              </a:defRPr>
            </a:pPr>
            <a:r>
              <a:t>单应用：单应用模式</a:t>
            </a:r>
          </a:p>
          <a:p>
            <a:pPr algn="l" defTabSz="584200">
              <a:lnSpc>
                <a:spcPct val="110000"/>
              </a:lnSpc>
              <a:defRPr sz="2200">
                <a:solidFill>
                  <a:schemeClr val="accent1">
                    <a:lumOff val="-7647"/>
                  </a:schemeClr>
                </a:solidFill>
                <a:latin typeface="+mj-lt"/>
                <a:ea typeface="+mj-ea"/>
                <a:cs typeface="+mj-cs"/>
                <a:sym typeface="Helvetica"/>
              </a:defRPr>
            </a:pPr>
          </a:p>
          <a:p>
            <a:pPr algn="l" defTabSz="584200">
              <a:lnSpc>
                <a:spcPct val="110000"/>
              </a:lnSpc>
              <a:defRPr sz="2200">
                <a:solidFill>
                  <a:schemeClr val="accent1">
                    <a:lumOff val="-7647"/>
                  </a:schemeClr>
                </a:solidFill>
                <a:latin typeface="+mj-lt"/>
                <a:ea typeface="+mj-ea"/>
                <a:cs typeface="+mj-cs"/>
                <a:sym typeface="Helvetica"/>
              </a:defRPr>
            </a:pPr>
            <a:r>
              <a:t>安卓围栏策略：</a:t>
            </a:r>
          </a:p>
          <a:p>
            <a:pPr algn="l" defTabSz="584200">
              <a:lnSpc>
                <a:spcPct val="110000"/>
              </a:lnSpc>
              <a:defRPr sz="2200">
                <a:solidFill>
                  <a:schemeClr val="accent1">
                    <a:lumOff val="-7647"/>
                  </a:schemeClr>
                </a:solidFill>
                <a:latin typeface="+mj-lt"/>
                <a:ea typeface="+mj-ea"/>
                <a:cs typeface="+mj-cs"/>
                <a:sym typeface="Helvetica"/>
              </a:defRPr>
            </a:pPr>
            <a:r>
              <a:t>设备：锁屏，WIFI，移动数据，摄像头，蓝牙，通话白名单等</a:t>
            </a:r>
          </a:p>
          <a:p>
            <a:pPr algn="l" defTabSz="584200">
              <a:lnSpc>
                <a:spcPct val="110000"/>
              </a:lnSpc>
              <a:defRPr sz="2200">
                <a:solidFill>
                  <a:schemeClr val="accent1">
                    <a:lumOff val="-7647"/>
                  </a:schemeClr>
                </a:solidFill>
                <a:latin typeface="+mj-lt"/>
                <a:ea typeface="+mj-ea"/>
                <a:cs typeface="+mj-cs"/>
                <a:sym typeface="Helvetica"/>
              </a:defRPr>
            </a:pPr>
            <a:r>
              <a:t>沙箱应用</a:t>
            </a:r>
          </a:p>
          <a:p>
            <a:pPr algn="l" defTabSz="584200">
              <a:lnSpc>
                <a:spcPct val="110000"/>
              </a:lnSpc>
              <a:defRPr sz="2200">
                <a:solidFill>
                  <a:schemeClr val="accent1">
                    <a:lumOff val="-7647"/>
                  </a:schemeClr>
                </a:solidFill>
                <a:latin typeface="+mj-lt"/>
                <a:ea typeface="+mj-ea"/>
                <a:cs typeface="+mj-cs"/>
                <a:sym typeface="Helvetica"/>
              </a:defRPr>
            </a:pPr>
            <a:r>
              <a:t>安全浏览器黑白名单</a:t>
            </a:r>
          </a:p>
          <a:p>
            <a:pPr algn="l" defTabSz="584200">
              <a:lnSpc>
                <a:spcPct val="110000"/>
              </a:lnSpc>
              <a:defRPr sz="2200">
                <a:solidFill>
                  <a:schemeClr val="accent1">
                    <a:lumOff val="-7647"/>
                  </a:schemeClr>
                </a:solidFill>
                <a:latin typeface="+mj-lt"/>
                <a:ea typeface="+mj-ea"/>
                <a:cs typeface="+mj-cs"/>
                <a:sym typeface="Helvetica"/>
              </a:defRPr>
            </a:pPr>
          </a:p>
          <a:p>
            <a:pPr algn="l" defTabSz="584200">
              <a:lnSpc>
                <a:spcPct val="110000"/>
              </a:lnSpc>
              <a:defRPr sz="2200">
                <a:solidFill>
                  <a:schemeClr val="accent1">
                    <a:lumOff val="-7647"/>
                  </a:schemeClr>
                </a:solidFill>
                <a:latin typeface="+mj-lt"/>
                <a:ea typeface="+mj-ea"/>
                <a:cs typeface="+mj-cs"/>
                <a:sym typeface="Helvetica"/>
              </a:defRPr>
            </a:pPr>
            <a:r>
              <a:t>鼎桥双域围栏策略：</a:t>
            </a:r>
          </a:p>
          <a:p>
            <a:pPr algn="l" defTabSz="584200">
              <a:lnSpc>
                <a:spcPct val="110000"/>
              </a:lnSpc>
              <a:defRPr sz="2200">
                <a:solidFill>
                  <a:schemeClr val="accent1">
                    <a:lumOff val="-7647"/>
                  </a:schemeClr>
                </a:solidFill>
                <a:latin typeface="+mj-lt"/>
                <a:ea typeface="+mj-ea"/>
                <a:cs typeface="+mj-cs"/>
                <a:sym typeface="Helvetica"/>
              </a:defRPr>
            </a:pPr>
            <a:r>
              <a:t>个人域与工作域锁定</a:t>
            </a:r>
          </a:p>
          <a:p>
            <a:pPr algn="l" defTabSz="584200">
              <a:lnSpc>
                <a:spcPct val="110000"/>
              </a:lnSpc>
              <a:defRPr sz="2200">
                <a:solidFill>
                  <a:schemeClr val="accent1">
                    <a:lumOff val="-7647"/>
                  </a:schemeClr>
                </a:solidFill>
                <a:latin typeface="+mj-lt"/>
                <a:ea typeface="+mj-ea"/>
                <a:cs typeface="+mj-cs"/>
                <a:sym typeface="Helvetica"/>
              </a:defRPr>
            </a:pPr>
          </a:p>
          <a:p>
            <a:pPr algn="l" defTabSz="584200">
              <a:lnSpc>
                <a:spcPct val="110000"/>
              </a:lnSpc>
              <a:defRPr sz="2200">
                <a:solidFill>
                  <a:schemeClr val="accent1">
                    <a:lumOff val="-7647"/>
                  </a:schemeClr>
                </a:solidFill>
                <a:latin typeface="+mj-lt"/>
                <a:ea typeface="+mj-ea"/>
                <a:cs typeface="+mj-cs"/>
                <a:sym typeface="Helvetica"/>
              </a:defRPr>
            </a:pPr>
            <a:r>
              <a:t>华为EMUI围栏策略：</a:t>
            </a:r>
          </a:p>
          <a:p>
            <a:pPr algn="l" defTabSz="584200">
              <a:lnSpc>
                <a:spcPct val="110000"/>
              </a:lnSpc>
              <a:defRPr sz="2200">
                <a:solidFill>
                  <a:schemeClr val="accent1">
                    <a:lumOff val="-7647"/>
                  </a:schemeClr>
                </a:solidFill>
                <a:latin typeface="+mj-lt"/>
                <a:ea typeface="+mj-ea"/>
                <a:cs typeface="+mj-cs"/>
                <a:sym typeface="Helvetica"/>
              </a:defRPr>
            </a:pPr>
            <a:r>
              <a:t>通话、短信、使用GPS</a:t>
            </a:r>
          </a:p>
          <a:p>
            <a:pPr algn="l" defTabSz="584200">
              <a:lnSpc>
                <a:spcPct val="110000"/>
              </a:lnSpc>
              <a:defRPr sz="2200">
                <a:solidFill>
                  <a:schemeClr val="accent1">
                    <a:lumOff val="-7647"/>
                  </a:schemeClr>
                </a:solidFill>
                <a:latin typeface="+mj-lt"/>
                <a:ea typeface="+mj-ea"/>
                <a:cs typeface="+mj-cs"/>
                <a:sym typeface="Helvetica"/>
              </a:defRPr>
            </a:pPr>
            <a:r>
              <a:t>允许使用的应用程序</a:t>
            </a:r>
          </a:p>
        </p:txBody>
      </p:sp>
      <p:sp>
        <p:nvSpPr>
          <p:cNvPr id="841" name="时间/地理围栏策略"/>
          <p:cNvSpPr txBox="1"/>
          <p:nvPr/>
        </p:nvSpPr>
        <p:spPr>
          <a:xfrm>
            <a:off x="15790124" y="1807929"/>
            <a:ext cx="3478412"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solidFill>
                  <a:schemeClr val="accent1">
                    <a:lumOff val="-7647"/>
                  </a:schemeClr>
                </a:solidFill>
                <a:latin typeface="+mj-lt"/>
                <a:ea typeface="+mj-ea"/>
                <a:cs typeface="+mj-cs"/>
                <a:sym typeface="Helvetica"/>
              </a:defRPr>
            </a:lvl1pPr>
          </a:lstStyle>
          <a:p>
            <a:pPr/>
            <a:r>
              <a:t>时间/地理围栏策略</a:t>
            </a:r>
          </a:p>
        </p:txBody>
      </p:sp>
      <p:sp>
        <p:nvSpPr>
          <p:cNvPr id="842" name="以时间或地理位置为条件自动触发不同策略，以满足企业不同的需求"/>
          <p:cNvSpPr txBox="1"/>
          <p:nvPr/>
        </p:nvSpPr>
        <p:spPr>
          <a:xfrm>
            <a:off x="14620806" y="3602120"/>
            <a:ext cx="6300624"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584200">
              <a:defRPr sz="2400">
                <a:solidFill>
                  <a:schemeClr val="accent1">
                    <a:lumOff val="-7647"/>
                  </a:schemeClr>
                </a:solidFill>
                <a:latin typeface="+mj-lt"/>
                <a:ea typeface="+mj-ea"/>
                <a:cs typeface="+mj-cs"/>
                <a:sym typeface="Helvetica"/>
              </a:defRPr>
            </a:lvl1pPr>
          </a:lstStyle>
          <a:p>
            <a:pPr/>
            <a:r>
              <a:t>以时间或地理位置为条件自动触发不同策略，以满足企业不同的需求</a:t>
            </a:r>
          </a:p>
        </p:txBody>
      </p:sp>
      <p:sp>
        <p:nvSpPr>
          <p:cNvPr id="843" name="可以基于以下维度灵活规划设备管理策略"/>
          <p:cNvSpPr txBox="1"/>
          <p:nvPr/>
        </p:nvSpPr>
        <p:spPr>
          <a:xfrm>
            <a:off x="2764469" y="4671157"/>
            <a:ext cx="8343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600">
                <a:solidFill>
                  <a:schemeClr val="accent1">
                    <a:lumOff val="-7647"/>
                  </a:schemeClr>
                </a:solidFill>
                <a:uFill>
                  <a:solidFill>
                    <a:srgbClr val="595959"/>
                  </a:solidFill>
                </a:uFill>
                <a:latin typeface="Roboto condensed"/>
                <a:ea typeface="Roboto condensed"/>
                <a:cs typeface="Roboto condensed"/>
                <a:sym typeface="Roboto condensed"/>
              </a:defRPr>
            </a:lvl1pPr>
          </a:lstStyle>
          <a:p>
            <a:pPr/>
            <a:r>
              <a:t>可以基于以下维度灵活规划设备管理策略</a:t>
            </a:r>
          </a:p>
        </p:txBody>
      </p:sp>
      <p:sp>
        <p:nvSpPr>
          <p:cNvPr id="844" name="上班时间…"/>
          <p:cNvSpPr txBox="1"/>
          <p:nvPr/>
        </p:nvSpPr>
        <p:spPr>
          <a:xfrm>
            <a:off x="2764469" y="5776057"/>
            <a:ext cx="3822726" cy="264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81000" indent="-381000" algn="l" defTabSz="457200">
              <a:buSzPct val="100000"/>
              <a:buChar char="•"/>
              <a:defRPr sz="3600">
                <a:solidFill>
                  <a:srgbClr val="535353"/>
                </a:solidFill>
                <a:uFill>
                  <a:solidFill>
                    <a:srgbClr val="595959"/>
                  </a:solidFill>
                </a:uFill>
                <a:latin typeface="Roboto condensed"/>
                <a:ea typeface="Roboto condensed"/>
                <a:cs typeface="Roboto condensed"/>
                <a:sym typeface="Roboto condensed"/>
              </a:defRPr>
            </a:pPr>
            <a:r>
              <a:t>上班时间</a:t>
            </a:r>
          </a:p>
          <a:p>
            <a:pPr marL="381000" indent="-381000" algn="l" defTabSz="457200">
              <a:buSzPct val="100000"/>
              <a:buChar char="•"/>
              <a:defRPr sz="3600">
                <a:solidFill>
                  <a:srgbClr val="535353"/>
                </a:solidFill>
                <a:uFill>
                  <a:solidFill>
                    <a:srgbClr val="595959"/>
                  </a:solidFill>
                </a:uFill>
                <a:latin typeface="Roboto condensed"/>
                <a:ea typeface="Roboto condensed"/>
                <a:cs typeface="Roboto condensed"/>
                <a:sym typeface="Roboto condensed"/>
              </a:defRPr>
            </a:pPr>
            <a:r>
              <a:t>休息时间</a:t>
            </a:r>
          </a:p>
          <a:p>
            <a:pPr marL="381000" indent="-381000" algn="l" defTabSz="457200">
              <a:buSzPct val="100000"/>
              <a:buChar char="•"/>
              <a:defRPr sz="3600">
                <a:solidFill>
                  <a:srgbClr val="535353"/>
                </a:solidFill>
                <a:uFill>
                  <a:solidFill>
                    <a:srgbClr val="595959"/>
                  </a:solidFill>
                </a:uFill>
                <a:latin typeface="Roboto condensed"/>
                <a:ea typeface="Roboto condensed"/>
                <a:cs typeface="Roboto condensed"/>
                <a:sym typeface="Roboto condensed"/>
              </a:defRPr>
            </a:pPr>
            <a:r>
              <a:t>工厂厂区范围内</a:t>
            </a:r>
          </a:p>
          <a:p>
            <a:pPr marL="381000" indent="-381000" algn="l" defTabSz="457200">
              <a:buSzPct val="100000"/>
              <a:buChar char="•"/>
              <a:defRPr sz="3600">
                <a:solidFill>
                  <a:srgbClr val="535353"/>
                </a:solidFill>
                <a:uFill>
                  <a:solidFill>
                    <a:srgbClr val="595959"/>
                  </a:solidFill>
                </a:uFill>
                <a:latin typeface="Roboto condensed"/>
                <a:ea typeface="Roboto condensed"/>
                <a:cs typeface="Roboto condensed"/>
                <a:sym typeface="Roboto condensed"/>
              </a:defRPr>
            </a:pPr>
            <a:r>
              <a:t>营业网点范围内</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84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84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lt" backwards="0">
                                    <p:tmAbs val="100"/>
                                  </p:iterate>
                                  <p:childTnLst>
                                    <p:set>
                                      <p:cBhvr>
                                        <p:cTn id="12" fill="hold"/>
                                        <p:tgtEl>
                                          <p:spTgt spid="8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0" grpId="3"/>
      <p:bldP build="whole" bldLvl="1" animBg="1" rev="0" advAuto="0" spid="842" grpId="2"/>
      <p:bldP build="whole" bldLvl="1" animBg="1" rev="0" advAuto="0" spid="841"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48" name="成组"/>
          <p:cNvGrpSpPr/>
          <p:nvPr/>
        </p:nvGrpSpPr>
        <p:grpSpPr>
          <a:xfrm rot="5400000">
            <a:off x="11777513" y="1075058"/>
            <a:ext cx="10216547" cy="14372433"/>
            <a:chOff x="0" y="0"/>
            <a:chExt cx="10216546" cy="14372431"/>
          </a:xfrm>
        </p:grpSpPr>
        <p:pic>
          <p:nvPicPr>
            <p:cNvPr id="846" name="image89.png" descr="image89.png"/>
            <p:cNvPicPr>
              <a:picLocks noChangeAspect="1"/>
            </p:cNvPicPr>
            <p:nvPr/>
          </p:nvPicPr>
          <p:blipFill>
            <a:blip r:embed="rId2">
              <a:extLst/>
            </a:blip>
            <a:stretch>
              <a:fillRect/>
            </a:stretch>
          </p:blipFill>
          <p:spPr>
            <a:xfrm>
              <a:off x="0" y="-1"/>
              <a:ext cx="10216547" cy="14372432"/>
            </a:xfrm>
            <a:prstGeom prst="rect">
              <a:avLst/>
            </a:prstGeom>
            <a:ln w="12700" cap="flat">
              <a:noFill/>
              <a:miter lim="400000"/>
            </a:ln>
            <a:effectLst/>
          </p:spPr>
        </p:pic>
        <p:sp>
          <p:nvSpPr>
            <p:cNvPr id="847" name="矩形"/>
            <p:cNvSpPr/>
            <p:nvPr/>
          </p:nvSpPr>
          <p:spPr>
            <a:xfrm>
              <a:off x="647984" y="1184880"/>
              <a:ext cx="8920581" cy="118669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FFFFFF"/>
                  </a:solidFill>
                </a:defRPr>
              </a:pPr>
            </a:p>
          </p:txBody>
        </p:sp>
      </p:grpSp>
      <p:sp>
        <p:nvSpPr>
          <p:cNvPr id="849"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850" name="灵活的合规策略"/>
          <p:cNvSpPr txBox="1"/>
          <p:nvPr>
            <p:ph type="title"/>
          </p:nvPr>
        </p:nvSpPr>
        <p:spPr>
          <a:xfrm>
            <a:off x="419100" y="177800"/>
            <a:ext cx="12801602" cy="1270000"/>
          </a:xfrm>
          <a:prstGeom prst="rect">
            <a:avLst/>
          </a:prstGeom>
        </p:spPr>
        <p:txBody>
          <a:bodyPr/>
          <a:lstStyle/>
          <a:p>
            <a:pPr/>
            <a:r>
              <a:t>灵活的合规策略</a:t>
            </a:r>
          </a:p>
        </p:txBody>
      </p:sp>
      <p:sp>
        <p:nvSpPr>
          <p:cNvPr id="851" name="触发条件：…"/>
          <p:cNvSpPr txBox="1"/>
          <p:nvPr/>
        </p:nvSpPr>
        <p:spPr>
          <a:xfrm>
            <a:off x="11156091" y="3930371"/>
            <a:ext cx="9051788" cy="259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584200">
              <a:lnSpc>
                <a:spcPct val="120000"/>
              </a:lnSpc>
              <a:defRPr b="1" sz="2000">
                <a:solidFill>
                  <a:schemeClr val="accent1">
                    <a:lumOff val="-7647"/>
                  </a:schemeClr>
                </a:solidFill>
                <a:latin typeface="+mj-lt"/>
                <a:ea typeface="+mj-ea"/>
                <a:cs typeface="+mj-cs"/>
                <a:sym typeface="Helvetica"/>
              </a:defRPr>
            </a:pPr>
            <a:r>
              <a:t>触发条件：</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系统版本过低</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SD卡变更（安卓）</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SIM卡变更</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未开启数据加密（安卓）</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数据流量超过当月阈值</a:t>
            </a:r>
          </a:p>
        </p:txBody>
      </p:sp>
      <p:sp>
        <p:nvSpPr>
          <p:cNvPr id="852" name="自适应策略"/>
          <p:cNvSpPr txBox="1"/>
          <p:nvPr/>
        </p:nvSpPr>
        <p:spPr>
          <a:xfrm>
            <a:off x="14888235" y="1798091"/>
            <a:ext cx="2654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1">
                    <a:lumOff val="-7647"/>
                  </a:schemeClr>
                </a:solidFill>
                <a:latin typeface="+mj-lt"/>
                <a:ea typeface="+mj-ea"/>
                <a:cs typeface="+mj-cs"/>
                <a:sym typeface="Helvetica"/>
              </a:defRPr>
            </a:lvl1pPr>
          </a:lstStyle>
          <a:p>
            <a:pPr/>
            <a:r>
              <a:t>自适应策略</a:t>
            </a:r>
          </a:p>
        </p:txBody>
      </p:sp>
      <p:sp>
        <p:nvSpPr>
          <p:cNvPr id="853" name="违规处理：…"/>
          <p:cNvSpPr txBox="1"/>
          <p:nvPr/>
        </p:nvSpPr>
        <p:spPr>
          <a:xfrm>
            <a:off x="11247842" y="7010248"/>
            <a:ext cx="4730015" cy="42976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584200">
              <a:lnSpc>
                <a:spcPct val="120000"/>
              </a:lnSpc>
              <a:defRPr b="1" sz="2000">
                <a:solidFill>
                  <a:schemeClr val="accent1">
                    <a:lumOff val="-7647"/>
                  </a:schemeClr>
                </a:solidFill>
                <a:latin typeface="+mj-lt"/>
                <a:ea typeface="+mj-ea"/>
                <a:cs typeface="+mj-cs"/>
                <a:sym typeface="Helvetica"/>
              </a:defRPr>
            </a:pPr>
            <a:r>
              <a:t>违规处理：</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锁定设备</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擦除企业数据</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擦除全部数据</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禁用企业应用商店</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禁用MCM</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禁用SD卡(安卓)</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禁用摄像头</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SAG拒绝应用访问内网</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禁用设备移动数据（安卓）</a:t>
            </a:r>
          </a:p>
        </p:txBody>
      </p:sp>
      <p:sp>
        <p:nvSpPr>
          <p:cNvPr id="854" name="违规通知：…"/>
          <p:cNvSpPr txBox="1"/>
          <p:nvPr/>
        </p:nvSpPr>
        <p:spPr>
          <a:xfrm>
            <a:off x="16478812" y="7010248"/>
            <a:ext cx="4730016" cy="1310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584200">
              <a:lnSpc>
                <a:spcPct val="120000"/>
              </a:lnSpc>
              <a:defRPr b="1" sz="2000">
                <a:solidFill>
                  <a:schemeClr val="accent1">
                    <a:lumOff val="-7647"/>
                  </a:schemeClr>
                </a:solidFill>
                <a:latin typeface="+mj-lt"/>
                <a:ea typeface="+mj-ea"/>
                <a:cs typeface="+mj-cs"/>
                <a:sym typeface="Helvetica"/>
              </a:defRPr>
            </a:pPr>
            <a:r>
              <a:t>违规通知：</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邮件</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PUSH消息</a:t>
            </a:r>
          </a:p>
        </p:txBody>
      </p:sp>
      <p:sp>
        <p:nvSpPr>
          <p:cNvPr id="855" name="系统越狱或Rooted…"/>
          <p:cNvSpPr txBox="1"/>
          <p:nvPr/>
        </p:nvSpPr>
        <p:spPr>
          <a:xfrm>
            <a:off x="16478812" y="4344391"/>
            <a:ext cx="9051788" cy="21640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系统越狱或Rooted</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应用黑名单</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应用白名单</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必装应用名单</a:t>
            </a:r>
          </a:p>
          <a:p>
            <a:pPr marL="423332" indent="-423332" algn="l" defTabSz="584200">
              <a:lnSpc>
                <a:spcPct val="120000"/>
              </a:lnSpc>
              <a:buSzPct val="125000"/>
              <a:buChar char="•"/>
              <a:defRPr sz="2000">
                <a:solidFill>
                  <a:schemeClr val="accent1">
                    <a:lumOff val="-7647"/>
                  </a:schemeClr>
                </a:solidFill>
                <a:latin typeface="+mj-lt"/>
                <a:ea typeface="+mj-ea"/>
                <a:cs typeface="+mj-cs"/>
                <a:sym typeface="Helvetica"/>
              </a:defRPr>
            </a:pPr>
            <a:r>
              <a:t>失联时间（1~365天，安卓）</a:t>
            </a:r>
          </a:p>
        </p:txBody>
      </p:sp>
      <p:grpSp>
        <p:nvGrpSpPr>
          <p:cNvPr id="858" name="成组"/>
          <p:cNvGrpSpPr/>
          <p:nvPr/>
        </p:nvGrpSpPr>
        <p:grpSpPr>
          <a:xfrm>
            <a:off x="1445188" y="2847282"/>
            <a:ext cx="5638801" cy="1927226"/>
            <a:chOff x="0" y="0"/>
            <a:chExt cx="5638800" cy="1927224"/>
          </a:xfrm>
        </p:grpSpPr>
        <p:sp>
          <p:nvSpPr>
            <p:cNvPr id="856" name="当设备与服务器的失联时间"/>
            <p:cNvSpPr txBox="1"/>
            <p:nvPr/>
          </p:nvSpPr>
          <p:spPr>
            <a:xfrm>
              <a:off x="12700" y="1165224"/>
              <a:ext cx="5626100" cy="762001"/>
            </a:xfrm>
            <a:prstGeom prst="rect">
              <a:avLst/>
            </a:prstGeom>
            <a:noFill/>
            <a:ln w="25400" cap="flat">
              <a:solidFill>
                <a:srgbClr val="00631F"/>
              </a:solidFill>
              <a:custDash>
                <a:ds d="200000" sp="200000"/>
              </a:custDash>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b="1" sz="3600">
                  <a:solidFill>
                    <a:schemeClr val="accent2">
                      <a:lumOff val="-5333"/>
                    </a:schemeClr>
                  </a:solidFill>
                  <a:latin typeface="+mj-lt"/>
                  <a:ea typeface="+mj-ea"/>
                  <a:cs typeface="+mj-cs"/>
                  <a:sym typeface="Helvetica"/>
                </a:defRPr>
              </a:lvl1pPr>
            </a:lstStyle>
            <a:p>
              <a:pPr/>
              <a:r>
                <a:t>当设备与服务器的失联时间</a:t>
              </a:r>
            </a:p>
          </p:txBody>
        </p:sp>
        <p:sp>
          <p:nvSpPr>
            <p:cNvPr id="857" name="Behavior or Trigger"/>
            <p:cNvSpPr txBox="1"/>
            <p:nvPr/>
          </p:nvSpPr>
          <p:spPr>
            <a:xfrm>
              <a:off x="0" y="-1"/>
              <a:ext cx="4812209" cy="8509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1219200">
                <a:defRPr sz="4800">
                  <a:solidFill>
                    <a:schemeClr val="accent2">
                      <a:lumOff val="-5333"/>
                    </a:schemeClr>
                  </a:solidFill>
                  <a:latin typeface="Calibri"/>
                  <a:ea typeface="Calibri"/>
                  <a:cs typeface="Calibri"/>
                  <a:sym typeface="Calibri"/>
                </a:defRPr>
              </a:lvl1pPr>
            </a:lstStyle>
            <a:p>
              <a:pPr/>
              <a:r>
                <a:t>Behavior or Trigger</a:t>
              </a:r>
            </a:p>
          </p:txBody>
        </p:sp>
      </p:grpSp>
      <p:grpSp>
        <p:nvGrpSpPr>
          <p:cNvPr id="861" name="成组"/>
          <p:cNvGrpSpPr/>
          <p:nvPr/>
        </p:nvGrpSpPr>
        <p:grpSpPr>
          <a:xfrm>
            <a:off x="1445188" y="5530148"/>
            <a:ext cx="2579788" cy="1795115"/>
            <a:chOff x="0" y="0"/>
            <a:chExt cx="2579786" cy="1795114"/>
          </a:xfrm>
        </p:grpSpPr>
        <p:sp>
          <p:nvSpPr>
            <p:cNvPr id="859" name="超过7天"/>
            <p:cNvSpPr txBox="1"/>
            <p:nvPr/>
          </p:nvSpPr>
          <p:spPr>
            <a:xfrm>
              <a:off x="12700" y="1033114"/>
              <a:ext cx="1765573" cy="762001"/>
            </a:xfrm>
            <a:prstGeom prst="rect">
              <a:avLst/>
            </a:prstGeom>
            <a:noFill/>
            <a:ln w="25400" cap="flat">
              <a:solidFill>
                <a:schemeClr val="accent4">
                  <a:lumOff val="-9333"/>
                </a:schemeClr>
              </a:solidFill>
              <a:custDash>
                <a:ds d="200000" sp="200000"/>
              </a:custDash>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b="1" sz="3600">
                  <a:solidFill>
                    <a:schemeClr val="accent4">
                      <a:lumOff val="-9333"/>
                    </a:schemeClr>
                  </a:solidFill>
                  <a:latin typeface="+mj-lt"/>
                  <a:ea typeface="+mj-ea"/>
                  <a:cs typeface="+mj-cs"/>
                  <a:sym typeface="Helvetica"/>
                </a:defRPr>
              </a:lvl1pPr>
            </a:lstStyle>
            <a:p>
              <a:pPr/>
              <a:r>
                <a:t>超过7天</a:t>
              </a:r>
            </a:p>
          </p:txBody>
        </p:sp>
        <p:sp>
          <p:nvSpPr>
            <p:cNvPr id="860" name="Threshold"/>
            <p:cNvSpPr txBox="1"/>
            <p:nvPr/>
          </p:nvSpPr>
          <p:spPr>
            <a:xfrm>
              <a:off x="0" y="-1"/>
              <a:ext cx="2579787" cy="8509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1219200">
                <a:defRPr sz="4800">
                  <a:solidFill>
                    <a:schemeClr val="accent4">
                      <a:lumOff val="-9333"/>
                    </a:schemeClr>
                  </a:solidFill>
                  <a:latin typeface="Calibri"/>
                  <a:ea typeface="Calibri"/>
                  <a:cs typeface="Calibri"/>
                  <a:sym typeface="Calibri"/>
                </a:defRPr>
              </a:lvl1pPr>
            </a:lstStyle>
            <a:p>
              <a:pPr/>
              <a:r>
                <a:t>Threshold</a:t>
              </a:r>
            </a:p>
          </p:txBody>
        </p:sp>
      </p:grpSp>
      <p:grpSp>
        <p:nvGrpSpPr>
          <p:cNvPr id="864" name="成组"/>
          <p:cNvGrpSpPr/>
          <p:nvPr/>
        </p:nvGrpSpPr>
        <p:grpSpPr>
          <a:xfrm>
            <a:off x="1445188" y="8212035"/>
            <a:ext cx="5181601" cy="1664961"/>
            <a:chOff x="0" y="0"/>
            <a:chExt cx="5181600" cy="1664959"/>
          </a:xfrm>
        </p:grpSpPr>
        <p:sp>
          <p:nvSpPr>
            <p:cNvPr id="862" name="则启用新密码并锁定设备"/>
            <p:cNvSpPr txBox="1"/>
            <p:nvPr/>
          </p:nvSpPr>
          <p:spPr>
            <a:xfrm>
              <a:off x="12700" y="902959"/>
              <a:ext cx="5168900" cy="762001"/>
            </a:xfrm>
            <a:prstGeom prst="rect">
              <a:avLst/>
            </a:prstGeom>
            <a:noFill/>
            <a:ln w="25400" cap="flat">
              <a:solidFill>
                <a:schemeClr val="accent6">
                  <a:lumOff val="-8549"/>
                </a:schemeClr>
              </a:solidFill>
              <a:custDash>
                <a:ds d="200000" sp="200000"/>
              </a:custDash>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b="1" sz="3600">
                  <a:solidFill>
                    <a:schemeClr val="accent6">
                      <a:lumOff val="-8549"/>
                    </a:schemeClr>
                  </a:solidFill>
                  <a:latin typeface="+mj-lt"/>
                  <a:ea typeface="+mj-ea"/>
                  <a:cs typeface="+mj-cs"/>
                  <a:sym typeface="Helvetica"/>
                </a:defRPr>
              </a:lvl1pPr>
            </a:lstStyle>
            <a:p>
              <a:pPr/>
              <a:r>
                <a:t>则启用新密码并锁定设备</a:t>
              </a:r>
            </a:p>
          </p:txBody>
        </p:sp>
        <p:sp>
          <p:nvSpPr>
            <p:cNvPr id="863" name="Action"/>
            <p:cNvSpPr txBox="1"/>
            <p:nvPr/>
          </p:nvSpPr>
          <p:spPr>
            <a:xfrm>
              <a:off x="0" y="-1"/>
              <a:ext cx="1710631" cy="8509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1219200">
                <a:defRPr sz="4800">
                  <a:solidFill>
                    <a:schemeClr val="accent6"/>
                  </a:solidFill>
                  <a:latin typeface="Calibri"/>
                  <a:ea typeface="Calibri"/>
                  <a:cs typeface="Calibri"/>
                  <a:sym typeface="Calibri"/>
                </a:defRPr>
              </a:lvl1pPr>
            </a:lstStyle>
            <a:p>
              <a:pPr/>
              <a:r>
                <a:t>Action</a:t>
              </a:r>
            </a:p>
          </p:txBody>
        </p:sp>
      </p:grpSp>
      <p:grpSp>
        <p:nvGrpSpPr>
          <p:cNvPr id="867" name="成组"/>
          <p:cNvGrpSpPr/>
          <p:nvPr/>
        </p:nvGrpSpPr>
        <p:grpSpPr>
          <a:xfrm>
            <a:off x="1445188" y="10740424"/>
            <a:ext cx="5181601" cy="1841805"/>
            <a:chOff x="0" y="0"/>
            <a:chExt cx="5181600" cy="1841804"/>
          </a:xfrm>
        </p:grpSpPr>
        <p:sp>
          <p:nvSpPr>
            <p:cNvPr id="865" name="并向管理员发送告警邮件"/>
            <p:cNvSpPr txBox="1"/>
            <p:nvPr/>
          </p:nvSpPr>
          <p:spPr>
            <a:xfrm>
              <a:off x="12700" y="1079804"/>
              <a:ext cx="5168900" cy="762001"/>
            </a:xfrm>
            <a:prstGeom prst="rect">
              <a:avLst/>
            </a:prstGeom>
            <a:noFill/>
            <a:ln w="25400" cap="flat">
              <a:solidFill>
                <a:schemeClr val="accent5">
                  <a:lumOff val="-8078"/>
                </a:schemeClr>
              </a:solidFill>
              <a:custDash>
                <a:ds d="200000" sp="200000"/>
              </a:custDash>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b="1" sz="3600">
                  <a:solidFill>
                    <a:schemeClr val="accent5">
                      <a:lumOff val="-8078"/>
                    </a:schemeClr>
                  </a:solidFill>
                  <a:latin typeface="+mj-lt"/>
                  <a:ea typeface="+mj-ea"/>
                  <a:cs typeface="+mj-cs"/>
                  <a:sym typeface="Helvetica"/>
                </a:defRPr>
              </a:lvl1pPr>
            </a:lstStyle>
            <a:p>
              <a:pPr/>
              <a:r>
                <a:t>并向管理员发送告警邮件</a:t>
              </a:r>
            </a:p>
          </p:txBody>
        </p:sp>
        <p:sp>
          <p:nvSpPr>
            <p:cNvPr id="866" name="Alarm"/>
            <p:cNvSpPr txBox="1"/>
            <p:nvPr/>
          </p:nvSpPr>
          <p:spPr>
            <a:xfrm>
              <a:off x="0" y="-1"/>
              <a:ext cx="1598415" cy="8509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1219200">
                <a:defRPr sz="4800">
                  <a:solidFill>
                    <a:schemeClr val="accent5">
                      <a:lumOff val="-8078"/>
                    </a:schemeClr>
                  </a:solidFill>
                  <a:latin typeface="Calibri"/>
                  <a:ea typeface="Calibri"/>
                  <a:cs typeface="Calibri"/>
                  <a:sym typeface="Calibri"/>
                </a:defRPr>
              </a:lvl1pPr>
            </a:lstStyle>
            <a:p>
              <a:pPr/>
              <a:r>
                <a:t>Alarm</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85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85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lt" backwards="0">
                                    <p:tmAbs val="100"/>
                                  </p:iterate>
                                  <p:childTnLst>
                                    <p:set>
                                      <p:cBhvr>
                                        <p:cTn id="12" fill="hold"/>
                                        <p:tgtEl>
                                          <p:spTgt spid="855"/>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lt" backwards="0">
                                    <p:tmAbs val="100"/>
                                  </p:iterate>
                                  <p:childTnLst>
                                    <p:set>
                                      <p:cBhvr>
                                        <p:cTn id="15" fill="hold"/>
                                        <p:tgtEl>
                                          <p:spTgt spid="853"/>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lt" backwards="0">
                                    <p:tmAbs val="100"/>
                                  </p:iterate>
                                  <p:childTnLst>
                                    <p:set>
                                      <p:cBhvr>
                                        <p:cTn id="18" fill="hold"/>
                                        <p:tgtEl>
                                          <p:spTgt spid="8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3" grpId="4"/>
      <p:bldP build="whole" bldLvl="1" animBg="1" rev="0" advAuto="0" spid="855" grpId="3"/>
      <p:bldP build="whole" bldLvl="1" animBg="1" rev="0" advAuto="0" spid="852" grpId="1"/>
      <p:bldP build="whole" bldLvl="1" animBg="1" rev="0" advAuto="0" spid="851" grpId="2"/>
      <p:bldP build="whole" bldLvl="1" animBg="1" rev="0" advAuto="0" spid="854" grpId="5"/>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9" name="03"/>
          <p:cNvSpPr txBox="1"/>
          <p:nvPr/>
        </p:nvSpPr>
        <p:spPr>
          <a:xfrm>
            <a:off x="2370177" y="3581399"/>
            <a:ext cx="2938781" cy="314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solidFill>
                  <a:srgbClr val="FFFFFF"/>
                </a:solidFill>
              </a:defRPr>
            </a:lvl1pPr>
          </a:lstStyle>
          <a:p>
            <a:pPr/>
            <a:r>
              <a:t>03</a:t>
            </a:r>
          </a:p>
        </p:txBody>
      </p:sp>
      <p:sp>
        <p:nvSpPr>
          <p:cNvPr id="870" name="移动应用管理 MAM"/>
          <p:cNvSpPr txBox="1"/>
          <p:nvPr/>
        </p:nvSpPr>
        <p:spPr>
          <a:xfrm>
            <a:off x="8111279" y="6032500"/>
            <a:ext cx="9628595" cy="165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700">
                <a:solidFill>
                  <a:schemeClr val="accent3">
                    <a:lumOff val="-9999"/>
                  </a:schemeClr>
                </a:solidFill>
              </a:defRPr>
            </a:lvl1pPr>
          </a:lstStyle>
          <a:p>
            <a:pPr/>
            <a:r>
              <a:t>移动应用管理 MAM</a:t>
            </a:r>
          </a:p>
        </p:txBody>
      </p:sp>
      <p:sp>
        <p:nvSpPr>
          <p:cNvPr id="871" name="绘图圆规"/>
          <p:cNvSpPr/>
          <p:nvPr/>
        </p:nvSpPr>
        <p:spPr>
          <a:xfrm>
            <a:off x="6656827" y="6125448"/>
            <a:ext cx="977612" cy="1465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6" y="0"/>
                </a:moveTo>
                <a:cubicBezTo>
                  <a:pt x="10327" y="0"/>
                  <a:pt x="9946" y="254"/>
                  <a:pt x="9946" y="567"/>
                </a:cubicBezTo>
                <a:lnTo>
                  <a:pt x="9946" y="1610"/>
                </a:lnTo>
                <a:cubicBezTo>
                  <a:pt x="7891" y="1874"/>
                  <a:pt x="6330" y="3089"/>
                  <a:pt x="6330" y="4536"/>
                </a:cubicBezTo>
                <a:cubicBezTo>
                  <a:pt x="6330" y="5362"/>
                  <a:pt x="6838" y="6112"/>
                  <a:pt x="7655" y="6652"/>
                </a:cubicBezTo>
                <a:lnTo>
                  <a:pt x="4355" y="14251"/>
                </a:lnTo>
                <a:lnTo>
                  <a:pt x="850" y="14251"/>
                </a:lnTo>
                <a:cubicBezTo>
                  <a:pt x="380" y="14251"/>
                  <a:pt x="0" y="14505"/>
                  <a:pt x="0" y="14818"/>
                </a:cubicBezTo>
                <a:cubicBezTo>
                  <a:pt x="0" y="15131"/>
                  <a:pt x="380" y="15385"/>
                  <a:pt x="850" y="15385"/>
                </a:cubicBezTo>
                <a:lnTo>
                  <a:pt x="3862" y="15385"/>
                </a:lnTo>
                <a:lnTo>
                  <a:pt x="2428" y="18689"/>
                </a:lnTo>
                <a:cubicBezTo>
                  <a:pt x="2371" y="18829"/>
                  <a:pt x="2436" y="18970"/>
                  <a:pt x="2582" y="19067"/>
                </a:cubicBezTo>
                <a:lnTo>
                  <a:pt x="2258" y="21443"/>
                </a:lnTo>
                <a:lnTo>
                  <a:pt x="3035" y="21595"/>
                </a:lnTo>
                <a:lnTo>
                  <a:pt x="4580" y="19462"/>
                </a:lnTo>
                <a:cubicBezTo>
                  <a:pt x="4790" y="19440"/>
                  <a:pt x="4978" y="19338"/>
                  <a:pt x="5043" y="19192"/>
                </a:cubicBezTo>
                <a:lnTo>
                  <a:pt x="6694" y="15385"/>
                </a:lnTo>
                <a:lnTo>
                  <a:pt x="10134" y="15385"/>
                </a:lnTo>
                <a:lnTo>
                  <a:pt x="10134" y="15785"/>
                </a:lnTo>
                <a:cubicBezTo>
                  <a:pt x="10134" y="15995"/>
                  <a:pt x="10393" y="16163"/>
                  <a:pt x="10700" y="16163"/>
                </a:cubicBezTo>
                <a:lnTo>
                  <a:pt x="10804" y="16163"/>
                </a:lnTo>
                <a:lnTo>
                  <a:pt x="10821" y="16163"/>
                </a:lnTo>
                <a:lnTo>
                  <a:pt x="10925" y="16163"/>
                </a:lnTo>
                <a:cubicBezTo>
                  <a:pt x="11241" y="16163"/>
                  <a:pt x="11492" y="15990"/>
                  <a:pt x="11492" y="15785"/>
                </a:cubicBezTo>
                <a:lnTo>
                  <a:pt x="11492" y="15390"/>
                </a:lnTo>
                <a:lnTo>
                  <a:pt x="14931" y="15390"/>
                </a:lnTo>
                <a:lnTo>
                  <a:pt x="16583" y="19197"/>
                </a:lnTo>
                <a:cubicBezTo>
                  <a:pt x="16647" y="19343"/>
                  <a:pt x="16832" y="19440"/>
                  <a:pt x="17043" y="19467"/>
                </a:cubicBezTo>
                <a:lnTo>
                  <a:pt x="18591" y="21600"/>
                </a:lnTo>
                <a:lnTo>
                  <a:pt x="19367" y="21448"/>
                </a:lnTo>
                <a:lnTo>
                  <a:pt x="19043" y="19072"/>
                </a:lnTo>
                <a:cubicBezTo>
                  <a:pt x="19189" y="18975"/>
                  <a:pt x="19262" y="18835"/>
                  <a:pt x="19197" y="18694"/>
                </a:cubicBezTo>
                <a:lnTo>
                  <a:pt x="17741" y="15390"/>
                </a:lnTo>
                <a:lnTo>
                  <a:pt x="20750" y="15390"/>
                </a:lnTo>
                <a:cubicBezTo>
                  <a:pt x="21220" y="15390"/>
                  <a:pt x="21600" y="15136"/>
                  <a:pt x="21600" y="14823"/>
                </a:cubicBezTo>
                <a:cubicBezTo>
                  <a:pt x="21600" y="14510"/>
                  <a:pt x="21220" y="14251"/>
                  <a:pt x="20743" y="14251"/>
                </a:cubicBezTo>
                <a:lnTo>
                  <a:pt x="17238" y="14251"/>
                </a:lnTo>
                <a:lnTo>
                  <a:pt x="13937" y="6652"/>
                </a:lnTo>
                <a:cubicBezTo>
                  <a:pt x="14755" y="6112"/>
                  <a:pt x="15262" y="5362"/>
                  <a:pt x="15262" y="4536"/>
                </a:cubicBezTo>
                <a:cubicBezTo>
                  <a:pt x="15262" y="3083"/>
                  <a:pt x="13702" y="1874"/>
                  <a:pt x="11646" y="1610"/>
                </a:cubicBezTo>
                <a:lnTo>
                  <a:pt x="11646" y="567"/>
                </a:lnTo>
                <a:cubicBezTo>
                  <a:pt x="11646" y="254"/>
                  <a:pt x="11266" y="0"/>
                  <a:pt x="10796" y="0"/>
                </a:cubicBezTo>
                <a:close/>
                <a:moveTo>
                  <a:pt x="9946" y="2781"/>
                </a:moveTo>
                <a:lnTo>
                  <a:pt x="9946" y="3520"/>
                </a:lnTo>
                <a:cubicBezTo>
                  <a:pt x="9946" y="3833"/>
                  <a:pt x="10327" y="4087"/>
                  <a:pt x="10796" y="4087"/>
                </a:cubicBezTo>
                <a:cubicBezTo>
                  <a:pt x="11266" y="4087"/>
                  <a:pt x="11646" y="3833"/>
                  <a:pt x="11646" y="3520"/>
                </a:cubicBezTo>
                <a:lnTo>
                  <a:pt x="11646" y="2781"/>
                </a:lnTo>
                <a:cubicBezTo>
                  <a:pt x="12755" y="3024"/>
                  <a:pt x="13555" y="3715"/>
                  <a:pt x="13555" y="4536"/>
                </a:cubicBezTo>
                <a:cubicBezTo>
                  <a:pt x="13555" y="5551"/>
                  <a:pt x="12318" y="6382"/>
                  <a:pt x="10789" y="6382"/>
                </a:cubicBezTo>
                <a:cubicBezTo>
                  <a:pt x="9259" y="6382"/>
                  <a:pt x="8019" y="5557"/>
                  <a:pt x="8019" y="4536"/>
                </a:cubicBezTo>
                <a:cubicBezTo>
                  <a:pt x="8027" y="3715"/>
                  <a:pt x="8838" y="3024"/>
                  <a:pt x="9946" y="2781"/>
                </a:cubicBezTo>
                <a:close/>
                <a:moveTo>
                  <a:pt x="10108" y="7479"/>
                </a:moveTo>
                <a:cubicBezTo>
                  <a:pt x="10335" y="7501"/>
                  <a:pt x="10562" y="7516"/>
                  <a:pt x="10796" y="7516"/>
                </a:cubicBezTo>
                <a:cubicBezTo>
                  <a:pt x="11031" y="7516"/>
                  <a:pt x="11257" y="7501"/>
                  <a:pt x="11484" y="7479"/>
                </a:cubicBezTo>
                <a:lnTo>
                  <a:pt x="14423" y="14251"/>
                </a:lnTo>
                <a:lnTo>
                  <a:pt x="11476" y="14251"/>
                </a:lnTo>
                <a:lnTo>
                  <a:pt x="11476" y="13851"/>
                </a:lnTo>
                <a:cubicBezTo>
                  <a:pt x="11476" y="13640"/>
                  <a:pt x="11218" y="13473"/>
                  <a:pt x="10910" y="13473"/>
                </a:cubicBezTo>
                <a:lnTo>
                  <a:pt x="10796" y="13473"/>
                </a:lnTo>
                <a:lnTo>
                  <a:pt x="10682" y="13473"/>
                </a:lnTo>
                <a:cubicBezTo>
                  <a:pt x="10367" y="13473"/>
                  <a:pt x="10116" y="13646"/>
                  <a:pt x="10116" y="13851"/>
                </a:cubicBezTo>
                <a:lnTo>
                  <a:pt x="10116" y="14251"/>
                </a:lnTo>
                <a:lnTo>
                  <a:pt x="7170" y="14251"/>
                </a:lnTo>
                <a:lnTo>
                  <a:pt x="10108" y="7479"/>
                </a:lnTo>
                <a:close/>
              </a:path>
            </a:pathLst>
          </a:custGeom>
          <a:solidFill>
            <a:schemeClr val="accent3">
              <a:lumOff val="-9999"/>
            </a:schemeClr>
          </a:solidFill>
          <a:ln w="25400">
            <a:solidFill>
              <a:schemeClr val="accent3">
                <a:lumOff val="-9999"/>
              </a:schemeClr>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3" name="锯齿"/>
          <p:cNvSpPr/>
          <p:nvPr/>
        </p:nvSpPr>
        <p:spPr>
          <a:xfrm>
            <a:off x="3239965" y="3303473"/>
            <a:ext cx="4137744" cy="2241280"/>
          </a:xfrm>
          <a:prstGeom prst="chevron">
            <a:avLst>
              <a:gd name="adj" fmla="val 41715"/>
            </a:avLst>
          </a:prstGeom>
          <a:solidFill>
            <a:schemeClr val="accent3"/>
          </a:solidFill>
          <a:ln w="12700">
            <a:miter lim="400000"/>
          </a:ln>
        </p:spPr>
        <p:txBody>
          <a:bodyPr lIns="50800" tIns="50800" rIns="50800" bIns="50800" anchor="ctr"/>
          <a:lstStyle/>
          <a:p>
            <a:pPr defTabSz="1219200">
              <a:defRPr sz="4800">
                <a:uFill>
                  <a:solidFill>
                    <a:srgbClr val="000000"/>
                  </a:solidFill>
                </a:uFill>
                <a:latin typeface="Roboto condensed"/>
                <a:ea typeface="Roboto condensed"/>
                <a:cs typeface="Roboto condensed"/>
                <a:sym typeface="Roboto condensed"/>
              </a:defRPr>
            </a:pPr>
          </a:p>
        </p:txBody>
      </p:sp>
      <p:sp>
        <p:nvSpPr>
          <p:cNvPr id="874" name="评估"/>
          <p:cNvSpPr txBox="1"/>
          <p:nvPr/>
        </p:nvSpPr>
        <p:spPr>
          <a:xfrm>
            <a:off x="5009803" y="4427984"/>
            <a:ext cx="968018" cy="7010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algn="l" defTabSz="1219200">
              <a:lnSpc>
                <a:spcPct val="140000"/>
              </a:lnSpc>
              <a:spcBef>
                <a:spcPts val="200"/>
              </a:spcBef>
              <a:defRPr sz="2500">
                <a:solidFill>
                  <a:srgbClr val="FFFFFF"/>
                </a:solidFill>
                <a:latin typeface="Roboto condensed"/>
                <a:ea typeface="Roboto condensed"/>
                <a:cs typeface="Roboto condensed"/>
                <a:sym typeface="Roboto condensed"/>
              </a:defRPr>
            </a:lvl1pPr>
          </a:lstStyle>
          <a:p>
            <a:pPr/>
            <a:r>
              <a:t>评估</a:t>
            </a:r>
          </a:p>
        </p:txBody>
      </p:sp>
      <p:sp>
        <p:nvSpPr>
          <p:cNvPr id="875" name="锯齿"/>
          <p:cNvSpPr/>
          <p:nvPr/>
        </p:nvSpPr>
        <p:spPr>
          <a:xfrm>
            <a:off x="6586224" y="3303473"/>
            <a:ext cx="4137744" cy="2241280"/>
          </a:xfrm>
          <a:prstGeom prst="chevron">
            <a:avLst>
              <a:gd name="adj" fmla="val 41715"/>
            </a:avLst>
          </a:prstGeom>
          <a:solidFill>
            <a:srgbClr val="70BF41"/>
          </a:solidFill>
          <a:ln w="12700">
            <a:miter lim="400000"/>
          </a:ln>
        </p:spPr>
        <p:txBody>
          <a:bodyPr lIns="50800" tIns="50800" rIns="50800" bIns="50800" anchor="ctr"/>
          <a:lstStyle/>
          <a:p>
            <a:pPr defTabSz="1219200">
              <a:defRPr sz="4800">
                <a:uFill>
                  <a:solidFill>
                    <a:srgbClr val="000000"/>
                  </a:solidFill>
                </a:uFill>
                <a:latin typeface="Roboto condensed"/>
                <a:ea typeface="Roboto condensed"/>
                <a:cs typeface="Roboto condensed"/>
                <a:sym typeface="Roboto condensed"/>
              </a:defRPr>
            </a:pPr>
          </a:p>
        </p:txBody>
      </p:sp>
      <p:sp>
        <p:nvSpPr>
          <p:cNvPr id="876" name="上架"/>
          <p:cNvSpPr txBox="1"/>
          <p:nvPr/>
        </p:nvSpPr>
        <p:spPr>
          <a:xfrm>
            <a:off x="8198590" y="4421634"/>
            <a:ext cx="1040012" cy="7137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algn="l" defTabSz="1219200">
              <a:lnSpc>
                <a:spcPct val="140000"/>
              </a:lnSpc>
              <a:spcBef>
                <a:spcPts val="200"/>
              </a:spcBef>
              <a:defRPr sz="2600">
                <a:solidFill>
                  <a:srgbClr val="FFFFFF"/>
                </a:solidFill>
                <a:uFill>
                  <a:solidFill>
                    <a:srgbClr val="808080"/>
                  </a:solidFill>
                </a:uFill>
                <a:latin typeface="Roboto condensed"/>
                <a:ea typeface="Roboto condensed"/>
                <a:cs typeface="Roboto condensed"/>
                <a:sym typeface="Roboto condensed"/>
              </a:defRPr>
            </a:lvl1pPr>
          </a:lstStyle>
          <a:p>
            <a:pPr/>
            <a:r>
              <a:t>上架</a:t>
            </a:r>
          </a:p>
        </p:txBody>
      </p:sp>
      <p:sp>
        <p:nvSpPr>
          <p:cNvPr id="877" name="锯齿"/>
          <p:cNvSpPr/>
          <p:nvPr/>
        </p:nvSpPr>
        <p:spPr>
          <a:xfrm>
            <a:off x="9899901" y="3303473"/>
            <a:ext cx="4137744" cy="2241280"/>
          </a:xfrm>
          <a:prstGeom prst="chevron">
            <a:avLst>
              <a:gd name="adj" fmla="val 41715"/>
            </a:avLst>
          </a:prstGeom>
          <a:solidFill>
            <a:srgbClr val="51A8F9"/>
          </a:solidFill>
          <a:ln w="12700">
            <a:miter lim="400000"/>
          </a:ln>
        </p:spPr>
        <p:txBody>
          <a:bodyPr lIns="50800" tIns="50800" rIns="50800" bIns="50800" anchor="ctr"/>
          <a:lstStyle/>
          <a:p>
            <a:pPr defTabSz="1219200">
              <a:defRPr sz="4800">
                <a:uFill>
                  <a:solidFill>
                    <a:srgbClr val="000000"/>
                  </a:solidFill>
                </a:uFill>
                <a:latin typeface="Roboto condensed"/>
                <a:ea typeface="Roboto condensed"/>
                <a:cs typeface="Roboto condensed"/>
                <a:sym typeface="Roboto condensed"/>
              </a:defRPr>
            </a:pPr>
          </a:p>
        </p:txBody>
      </p:sp>
      <p:sp>
        <p:nvSpPr>
          <p:cNvPr id="878" name="分发"/>
          <p:cNvSpPr txBox="1"/>
          <p:nvPr/>
        </p:nvSpPr>
        <p:spPr>
          <a:xfrm>
            <a:off x="11562379" y="4421634"/>
            <a:ext cx="1040012" cy="7137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algn="l" defTabSz="1219200">
              <a:lnSpc>
                <a:spcPct val="140000"/>
              </a:lnSpc>
              <a:spcBef>
                <a:spcPts val="200"/>
              </a:spcBef>
              <a:defRPr sz="2600">
                <a:solidFill>
                  <a:srgbClr val="FFFFFF"/>
                </a:solidFill>
                <a:uFill>
                  <a:solidFill>
                    <a:srgbClr val="808080"/>
                  </a:solidFill>
                </a:uFill>
                <a:latin typeface="Roboto condensed"/>
                <a:ea typeface="Roboto condensed"/>
                <a:cs typeface="Roboto condensed"/>
                <a:sym typeface="Roboto condensed"/>
              </a:defRPr>
            </a:lvl1pPr>
          </a:lstStyle>
          <a:p>
            <a:pPr/>
            <a:r>
              <a:t>分发</a:t>
            </a:r>
          </a:p>
        </p:txBody>
      </p:sp>
      <p:sp>
        <p:nvSpPr>
          <p:cNvPr id="879" name="锯齿"/>
          <p:cNvSpPr/>
          <p:nvPr/>
        </p:nvSpPr>
        <p:spPr>
          <a:xfrm>
            <a:off x="13246157" y="3303473"/>
            <a:ext cx="4137744" cy="2241280"/>
          </a:xfrm>
          <a:prstGeom prst="chevron">
            <a:avLst>
              <a:gd name="adj" fmla="val 41715"/>
            </a:avLst>
          </a:prstGeom>
          <a:solidFill>
            <a:schemeClr val="accent1"/>
          </a:solidFill>
          <a:ln w="12700">
            <a:miter lim="400000"/>
          </a:ln>
        </p:spPr>
        <p:txBody>
          <a:bodyPr lIns="50800" tIns="50800" rIns="50800" bIns="50800" anchor="ctr"/>
          <a:lstStyle/>
          <a:p>
            <a:pPr defTabSz="1219200">
              <a:defRPr sz="4800">
                <a:uFill>
                  <a:solidFill>
                    <a:srgbClr val="000000"/>
                  </a:solidFill>
                </a:uFill>
                <a:latin typeface="Roboto condensed"/>
                <a:ea typeface="Roboto condensed"/>
                <a:cs typeface="Roboto condensed"/>
                <a:sym typeface="Roboto condensed"/>
              </a:defRPr>
            </a:pPr>
          </a:p>
        </p:txBody>
      </p:sp>
      <p:sp>
        <p:nvSpPr>
          <p:cNvPr id="880" name="管理"/>
          <p:cNvSpPr txBox="1"/>
          <p:nvPr/>
        </p:nvSpPr>
        <p:spPr>
          <a:xfrm>
            <a:off x="15001667" y="4421634"/>
            <a:ext cx="1156015" cy="7137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algn="l" defTabSz="1219200">
              <a:lnSpc>
                <a:spcPct val="140000"/>
              </a:lnSpc>
              <a:spcBef>
                <a:spcPts val="200"/>
              </a:spcBef>
              <a:defRPr sz="2600">
                <a:solidFill>
                  <a:srgbClr val="FFFFFF"/>
                </a:solidFill>
                <a:uFill>
                  <a:solidFill>
                    <a:srgbClr val="808080"/>
                  </a:solidFill>
                </a:uFill>
                <a:latin typeface="Roboto condensed"/>
                <a:ea typeface="Roboto condensed"/>
                <a:cs typeface="Roboto condensed"/>
                <a:sym typeface="Roboto condensed"/>
              </a:defRPr>
            </a:lvl1pPr>
          </a:lstStyle>
          <a:p>
            <a:pPr/>
            <a:r>
              <a:t>管理</a:t>
            </a:r>
          </a:p>
        </p:txBody>
      </p:sp>
      <p:sp>
        <p:nvSpPr>
          <p:cNvPr id="881" name="锯齿"/>
          <p:cNvSpPr/>
          <p:nvPr/>
        </p:nvSpPr>
        <p:spPr>
          <a:xfrm>
            <a:off x="16559840" y="3303473"/>
            <a:ext cx="4137744" cy="2241280"/>
          </a:xfrm>
          <a:prstGeom prst="chevron">
            <a:avLst>
              <a:gd name="adj" fmla="val 41715"/>
            </a:avLst>
          </a:prstGeom>
          <a:solidFill>
            <a:srgbClr val="002452"/>
          </a:solidFill>
          <a:ln w="12700">
            <a:miter lim="400000"/>
          </a:ln>
        </p:spPr>
        <p:txBody>
          <a:bodyPr lIns="50800" tIns="50800" rIns="50800" bIns="50800" anchor="ctr"/>
          <a:lstStyle/>
          <a:p>
            <a:pPr defTabSz="1219200">
              <a:defRPr sz="4800">
                <a:uFill>
                  <a:solidFill>
                    <a:srgbClr val="000000"/>
                  </a:solidFill>
                </a:uFill>
                <a:latin typeface="Roboto condensed"/>
                <a:ea typeface="Roboto condensed"/>
                <a:cs typeface="Roboto condensed"/>
                <a:sym typeface="Roboto condensed"/>
              </a:defRPr>
            </a:pPr>
          </a:p>
        </p:txBody>
      </p:sp>
      <p:sp>
        <p:nvSpPr>
          <p:cNvPr id="882" name="淘汰"/>
          <p:cNvSpPr txBox="1"/>
          <p:nvPr/>
        </p:nvSpPr>
        <p:spPr>
          <a:xfrm>
            <a:off x="18311502" y="4421634"/>
            <a:ext cx="968018" cy="7137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algn="l" defTabSz="1219200">
              <a:lnSpc>
                <a:spcPct val="140000"/>
              </a:lnSpc>
              <a:spcBef>
                <a:spcPts val="200"/>
              </a:spcBef>
              <a:defRPr sz="2600">
                <a:solidFill>
                  <a:srgbClr val="FFFFFF"/>
                </a:solidFill>
                <a:uFill>
                  <a:solidFill>
                    <a:srgbClr val="808080"/>
                  </a:solidFill>
                </a:uFill>
                <a:latin typeface="Roboto condensed"/>
                <a:ea typeface="Roboto condensed"/>
                <a:cs typeface="Roboto condensed"/>
                <a:sym typeface="Roboto condensed"/>
              </a:defRPr>
            </a:lvl1pPr>
          </a:lstStyle>
          <a:p>
            <a:pPr/>
            <a:r>
              <a:t>淘汰</a:t>
            </a:r>
          </a:p>
        </p:txBody>
      </p:sp>
      <p:sp>
        <p:nvSpPr>
          <p:cNvPr id="883" name="幻灯片编号"/>
          <p:cNvSpPr txBox="1"/>
          <p:nvPr>
            <p:ph type="sldNum" sz="quarter" idx="4294967295"/>
          </p:nvPr>
        </p:nvSpPr>
        <p:spPr>
          <a:xfrm>
            <a:off x="23614566" y="419100"/>
            <a:ext cx="408236" cy="431801"/>
          </a:xfrm>
          <a:prstGeom prst="rect">
            <a:avLst/>
          </a:prstGeom>
          <a:extLst>
            <a:ext uri="{C572A759-6A51-4108-AA02-DFA0A04FC94B}">
              <ma14:wrappingTextBoxFlag xmlns:ma14="http://schemas.microsoft.com/office/mac/drawingml/2011/main" val="1"/>
            </a:ext>
          </a:extLst>
        </p:spPr>
        <p:txBody>
          <a:bodyPr lIns="0" tIns="0" rIns="0" bIns="0" anchor="ctr"/>
          <a:lstStyle>
            <a:lvl1pPr algn="l" defTabSz="914400">
              <a:lnSpc>
                <a:spcPct val="150000"/>
              </a:lnSpc>
              <a:defRPr sz="2800">
                <a:solidFill>
                  <a:srgbClr val="FFFFFF"/>
                </a:solidFill>
                <a:latin typeface="+mj-lt"/>
                <a:ea typeface="+mj-ea"/>
                <a:cs typeface="+mj-cs"/>
                <a:sym typeface="Helvetica"/>
              </a:defRPr>
            </a:lvl1pPr>
          </a:lstStyle>
          <a:p>
            <a:pPr/>
            <a:fld id="{86CB4B4D-7CA3-9044-876B-883B54F8677D}" type="slidenum"/>
          </a:p>
        </p:txBody>
      </p:sp>
      <p:sp>
        <p:nvSpPr>
          <p:cNvPr id="884" name="覆盖整个生命周期的移动应用管理"/>
          <p:cNvSpPr txBox="1"/>
          <p:nvPr>
            <p:ph type="title"/>
          </p:nvPr>
        </p:nvSpPr>
        <p:spPr>
          <a:xfrm>
            <a:off x="421059" y="189764"/>
            <a:ext cx="12801603" cy="1397003"/>
          </a:xfrm>
          <a:prstGeom prst="rect">
            <a:avLst/>
          </a:prstGeom>
        </p:spPr>
        <p:txBody>
          <a:bodyPr/>
          <a:lstStyle>
            <a:lvl1pPr>
              <a:defRPr>
                <a:latin typeface="+mj-lt"/>
                <a:ea typeface="+mj-ea"/>
                <a:cs typeface="+mj-cs"/>
                <a:sym typeface="Helvetica"/>
              </a:defRPr>
            </a:lvl1pPr>
          </a:lstStyle>
          <a:p>
            <a:pPr/>
            <a:r>
              <a:t>覆盖整个生命周期的移动应用管理</a:t>
            </a:r>
          </a:p>
        </p:txBody>
      </p:sp>
      <p:sp>
        <p:nvSpPr>
          <p:cNvPr id="885" name="加密传输SDK…"/>
          <p:cNvSpPr txBox="1"/>
          <p:nvPr/>
        </p:nvSpPr>
        <p:spPr>
          <a:xfrm>
            <a:off x="3960730" y="5794609"/>
            <a:ext cx="2688432" cy="31559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sz="3200">
                <a:solidFill>
                  <a:schemeClr val="accent3"/>
                </a:solidFill>
                <a:latin typeface="+mj-lt"/>
                <a:ea typeface="+mj-ea"/>
                <a:cs typeface="+mj-cs"/>
                <a:sym typeface="Helvetica"/>
              </a:defRPr>
            </a:pPr>
            <a:r>
              <a:t>加密传输SDK</a:t>
            </a:r>
          </a:p>
          <a:p>
            <a:pPr algn="l">
              <a:lnSpc>
                <a:spcPct val="150000"/>
              </a:lnSpc>
              <a:defRPr sz="3200">
                <a:solidFill>
                  <a:schemeClr val="accent3"/>
                </a:solidFill>
                <a:latin typeface="+mj-lt"/>
                <a:ea typeface="+mj-ea"/>
                <a:cs typeface="+mj-cs"/>
                <a:sym typeface="Helvetica"/>
              </a:defRPr>
            </a:pPr>
            <a:r>
              <a:t>加密存储</a:t>
            </a:r>
            <a:r>
              <a:t>SDK</a:t>
            </a:r>
          </a:p>
          <a:p>
            <a:pPr algn="l">
              <a:lnSpc>
                <a:spcPct val="150000"/>
              </a:lnSpc>
              <a:defRPr sz="3200">
                <a:solidFill>
                  <a:schemeClr val="accent3"/>
                </a:solidFill>
                <a:latin typeface="+mj-lt"/>
                <a:ea typeface="+mj-ea"/>
                <a:cs typeface="+mj-cs"/>
                <a:sym typeface="Helvetica"/>
              </a:defRPr>
            </a:pPr>
            <a:r>
              <a:t>加固</a:t>
            </a:r>
          </a:p>
          <a:p>
            <a:pPr algn="l">
              <a:lnSpc>
                <a:spcPct val="150000"/>
              </a:lnSpc>
              <a:defRPr sz="3200">
                <a:solidFill>
                  <a:schemeClr val="accent3"/>
                </a:solidFill>
                <a:latin typeface="+mj-lt"/>
                <a:ea typeface="+mj-ea"/>
                <a:cs typeface="+mj-cs"/>
                <a:sym typeface="Helvetica"/>
              </a:defRPr>
            </a:pPr>
            <a:r>
              <a:t>…</a:t>
            </a:r>
          </a:p>
        </p:txBody>
      </p:sp>
      <p:sp>
        <p:nvSpPr>
          <p:cNvPr id="886" name="上架…"/>
          <p:cNvSpPr txBox="1"/>
          <p:nvPr/>
        </p:nvSpPr>
        <p:spPr>
          <a:xfrm>
            <a:off x="7657348" y="5927959"/>
            <a:ext cx="1040012" cy="229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sz="3200">
                <a:solidFill>
                  <a:srgbClr val="70BF41"/>
                </a:solidFill>
                <a:latin typeface="+mj-lt"/>
                <a:ea typeface="+mj-ea"/>
                <a:cs typeface="+mj-cs"/>
                <a:sym typeface="Helvetica"/>
              </a:defRPr>
            </a:pPr>
            <a:r>
              <a:t>上架</a:t>
            </a:r>
          </a:p>
          <a:p>
            <a:pPr algn="l">
              <a:lnSpc>
                <a:spcPct val="150000"/>
              </a:lnSpc>
              <a:defRPr sz="3200">
                <a:solidFill>
                  <a:srgbClr val="70BF41"/>
                </a:solidFill>
                <a:latin typeface="+mj-lt"/>
                <a:ea typeface="+mj-ea"/>
                <a:cs typeface="+mj-cs"/>
                <a:sym typeface="Helvetica"/>
              </a:defRPr>
            </a:pPr>
            <a:r>
              <a:t>分类</a:t>
            </a:r>
          </a:p>
          <a:p>
            <a:pPr algn="l">
              <a:lnSpc>
                <a:spcPct val="150000"/>
              </a:lnSpc>
              <a:defRPr sz="3200">
                <a:solidFill>
                  <a:srgbClr val="70BF41"/>
                </a:solidFill>
                <a:latin typeface="+mj-lt"/>
                <a:ea typeface="+mj-ea"/>
                <a:cs typeface="+mj-cs"/>
                <a:sym typeface="Helvetica"/>
              </a:defRPr>
            </a:pPr>
            <a:r>
              <a:t>…</a:t>
            </a:r>
          </a:p>
        </p:txBody>
      </p:sp>
      <p:sp>
        <p:nvSpPr>
          <p:cNvPr id="887" name="应用商店…"/>
          <p:cNvSpPr txBox="1"/>
          <p:nvPr/>
        </p:nvSpPr>
        <p:spPr>
          <a:xfrm>
            <a:off x="10300261" y="5927959"/>
            <a:ext cx="2778523" cy="401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lnSpc>
                <a:spcPct val="150000"/>
              </a:lnSpc>
              <a:defRPr sz="3200">
                <a:solidFill>
                  <a:srgbClr val="51A8F9"/>
                </a:solidFill>
                <a:latin typeface="+mj-lt"/>
                <a:ea typeface="+mj-ea"/>
                <a:cs typeface="+mj-cs"/>
                <a:sym typeface="Helvetica"/>
              </a:defRPr>
            </a:pPr>
            <a:r>
              <a:t>应用商店</a:t>
            </a:r>
          </a:p>
          <a:p>
            <a:pPr algn="l">
              <a:lnSpc>
                <a:spcPct val="150000"/>
              </a:lnSpc>
              <a:defRPr sz="3200">
                <a:solidFill>
                  <a:srgbClr val="51A8F9"/>
                </a:solidFill>
                <a:latin typeface="+mj-lt"/>
                <a:ea typeface="+mj-ea"/>
                <a:cs typeface="+mj-cs"/>
                <a:sym typeface="Helvetica"/>
              </a:defRPr>
            </a:pPr>
            <a:r>
              <a:t>精准分发</a:t>
            </a:r>
          </a:p>
          <a:p>
            <a:pPr algn="l">
              <a:lnSpc>
                <a:spcPct val="150000"/>
              </a:lnSpc>
              <a:defRPr sz="3200">
                <a:solidFill>
                  <a:srgbClr val="51A8F9"/>
                </a:solidFill>
                <a:latin typeface="+mj-lt"/>
                <a:ea typeface="+mj-ea"/>
                <a:cs typeface="+mj-cs"/>
                <a:sym typeface="Helvetica"/>
              </a:defRPr>
            </a:pPr>
            <a:r>
              <a:t>批量部署</a:t>
            </a:r>
          </a:p>
          <a:p>
            <a:pPr algn="l">
              <a:lnSpc>
                <a:spcPct val="150000"/>
              </a:lnSpc>
              <a:defRPr sz="3200">
                <a:solidFill>
                  <a:srgbClr val="51A8F9"/>
                </a:solidFill>
                <a:latin typeface="+mj-lt"/>
                <a:ea typeface="+mj-ea"/>
                <a:cs typeface="+mj-cs"/>
                <a:sym typeface="Helvetica"/>
              </a:defRPr>
            </a:pPr>
            <a:r>
              <a:t>替换/保留升级</a:t>
            </a:r>
          </a:p>
          <a:p>
            <a:pPr algn="l">
              <a:lnSpc>
                <a:spcPct val="150000"/>
              </a:lnSpc>
              <a:defRPr sz="3200">
                <a:solidFill>
                  <a:srgbClr val="51A8F9"/>
                </a:solidFill>
                <a:latin typeface="+mj-lt"/>
                <a:ea typeface="+mj-ea"/>
                <a:cs typeface="+mj-cs"/>
                <a:sym typeface="Helvetica"/>
              </a:defRPr>
            </a:pPr>
            <a:r>
              <a:t>…</a:t>
            </a:r>
          </a:p>
        </p:txBody>
      </p:sp>
      <p:sp>
        <p:nvSpPr>
          <p:cNvPr id="888" name="黑白名单…"/>
          <p:cNvSpPr txBox="1"/>
          <p:nvPr/>
        </p:nvSpPr>
        <p:spPr>
          <a:xfrm>
            <a:off x="14142753" y="5927959"/>
            <a:ext cx="1852812" cy="645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lnSpc>
                <a:spcPct val="150000"/>
              </a:lnSpc>
              <a:defRPr sz="3200">
                <a:solidFill>
                  <a:schemeClr val="accent1"/>
                </a:solidFill>
                <a:latin typeface="+mj-lt"/>
                <a:ea typeface="+mj-ea"/>
                <a:cs typeface="+mj-cs"/>
                <a:sym typeface="Helvetica"/>
              </a:defRPr>
            </a:pPr>
            <a:r>
              <a:t>黑白名单</a:t>
            </a:r>
          </a:p>
          <a:p>
            <a:pPr algn="l">
              <a:lnSpc>
                <a:spcPct val="150000"/>
              </a:lnSpc>
              <a:defRPr sz="3200">
                <a:solidFill>
                  <a:schemeClr val="accent1"/>
                </a:solidFill>
                <a:latin typeface="+mj-lt"/>
                <a:ea typeface="+mj-ea"/>
                <a:cs typeface="+mj-cs"/>
                <a:sym typeface="Helvetica"/>
              </a:defRPr>
            </a:pPr>
            <a:r>
              <a:t>数据隔离</a:t>
            </a:r>
          </a:p>
          <a:p>
            <a:pPr algn="l">
              <a:lnSpc>
                <a:spcPct val="150000"/>
              </a:lnSpc>
              <a:defRPr sz="3200">
                <a:solidFill>
                  <a:schemeClr val="accent1"/>
                </a:solidFill>
                <a:latin typeface="+mj-lt"/>
                <a:ea typeface="+mj-ea"/>
                <a:cs typeface="+mj-cs"/>
                <a:sym typeface="Helvetica"/>
              </a:defRPr>
            </a:pPr>
            <a:r>
              <a:t>权限管理</a:t>
            </a:r>
          </a:p>
          <a:p>
            <a:pPr algn="l">
              <a:lnSpc>
                <a:spcPct val="150000"/>
              </a:lnSpc>
              <a:defRPr sz="3200">
                <a:solidFill>
                  <a:schemeClr val="accent1"/>
                </a:solidFill>
                <a:latin typeface="+mj-lt"/>
                <a:ea typeface="+mj-ea"/>
                <a:cs typeface="+mj-cs"/>
                <a:sym typeface="Helvetica"/>
              </a:defRPr>
            </a:pPr>
            <a:r>
              <a:t>安全隧道</a:t>
            </a:r>
          </a:p>
          <a:p>
            <a:pPr algn="l">
              <a:lnSpc>
                <a:spcPct val="150000"/>
              </a:lnSpc>
              <a:defRPr sz="3200">
                <a:solidFill>
                  <a:schemeClr val="accent1"/>
                </a:solidFill>
                <a:latin typeface="+mj-lt"/>
                <a:ea typeface="+mj-ea"/>
                <a:cs typeface="+mj-cs"/>
                <a:sym typeface="Helvetica"/>
              </a:defRPr>
            </a:pPr>
            <a:r>
              <a:t>防泄漏</a:t>
            </a:r>
          </a:p>
          <a:p>
            <a:pPr algn="l">
              <a:lnSpc>
                <a:spcPct val="150000"/>
              </a:lnSpc>
              <a:defRPr sz="3200">
                <a:solidFill>
                  <a:schemeClr val="accent1"/>
                </a:solidFill>
                <a:latin typeface="+mj-lt"/>
                <a:ea typeface="+mj-ea"/>
                <a:cs typeface="+mj-cs"/>
                <a:sym typeface="Helvetica"/>
              </a:defRPr>
            </a:pPr>
            <a:r>
              <a:t>数据加密</a:t>
            </a:r>
          </a:p>
          <a:p>
            <a:pPr algn="l">
              <a:lnSpc>
                <a:spcPct val="150000"/>
              </a:lnSpc>
              <a:defRPr sz="3200">
                <a:solidFill>
                  <a:schemeClr val="accent1"/>
                </a:solidFill>
                <a:latin typeface="+mj-lt"/>
                <a:ea typeface="+mj-ea"/>
                <a:cs typeface="+mj-cs"/>
                <a:sym typeface="Helvetica"/>
              </a:defRPr>
            </a:pPr>
            <a:r>
              <a:t>SSO</a:t>
            </a:r>
          </a:p>
          <a:p>
            <a:pPr algn="l">
              <a:lnSpc>
                <a:spcPct val="150000"/>
              </a:lnSpc>
              <a:defRPr sz="3200">
                <a:solidFill>
                  <a:schemeClr val="accent1"/>
                </a:solidFill>
                <a:latin typeface="+mj-lt"/>
                <a:ea typeface="+mj-ea"/>
                <a:cs typeface="+mj-cs"/>
                <a:sym typeface="Helvetica"/>
              </a:defRPr>
            </a:pPr>
            <a:r>
              <a:t>…</a:t>
            </a:r>
          </a:p>
        </p:txBody>
      </p:sp>
      <p:sp>
        <p:nvSpPr>
          <p:cNvPr id="889" name="应用回收…"/>
          <p:cNvSpPr txBox="1"/>
          <p:nvPr/>
        </p:nvSpPr>
        <p:spPr>
          <a:xfrm>
            <a:off x="17702307" y="5927959"/>
            <a:ext cx="1852812" cy="31559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lnSpc>
                <a:spcPct val="150000"/>
              </a:lnSpc>
              <a:defRPr sz="3200">
                <a:solidFill>
                  <a:srgbClr val="002452"/>
                </a:solidFill>
                <a:latin typeface="+mj-lt"/>
                <a:ea typeface="+mj-ea"/>
                <a:cs typeface="+mj-cs"/>
                <a:sym typeface="Helvetica"/>
              </a:defRPr>
            </a:pPr>
            <a:r>
              <a:t>应用回收</a:t>
            </a:r>
          </a:p>
          <a:p>
            <a:pPr algn="l">
              <a:lnSpc>
                <a:spcPct val="150000"/>
              </a:lnSpc>
              <a:defRPr sz="3200">
                <a:solidFill>
                  <a:srgbClr val="002452"/>
                </a:solidFill>
                <a:latin typeface="+mj-lt"/>
                <a:ea typeface="+mj-ea"/>
                <a:cs typeface="+mj-cs"/>
                <a:sym typeface="Helvetica"/>
              </a:defRPr>
            </a:pPr>
            <a:r>
              <a:t>下架</a:t>
            </a:r>
          </a:p>
          <a:p>
            <a:pPr algn="l">
              <a:lnSpc>
                <a:spcPct val="150000"/>
              </a:lnSpc>
              <a:defRPr sz="3200">
                <a:solidFill>
                  <a:srgbClr val="002452"/>
                </a:solidFill>
                <a:latin typeface="+mj-lt"/>
                <a:ea typeface="+mj-ea"/>
                <a:cs typeface="+mj-cs"/>
                <a:sym typeface="Helvetica"/>
              </a:defRPr>
            </a:pPr>
            <a:r>
              <a:t>数据擦除</a:t>
            </a:r>
          </a:p>
          <a:p>
            <a:pPr algn="l">
              <a:lnSpc>
                <a:spcPct val="150000"/>
              </a:lnSpc>
              <a:defRPr sz="3200">
                <a:solidFill>
                  <a:srgbClr val="002452"/>
                </a:solidFill>
                <a:latin typeface="+mj-lt"/>
                <a:ea typeface="+mj-ea"/>
                <a:cs typeface="+mj-cs"/>
                <a:sym typeface="Helvetica"/>
              </a:defRPr>
            </a:pPr>
            <a:r>
              <a:t>…</a:t>
            </a:r>
          </a:p>
        </p:txBody>
      </p:sp>
      <p:grpSp>
        <p:nvGrpSpPr>
          <p:cNvPr id="893" name="成组"/>
          <p:cNvGrpSpPr/>
          <p:nvPr/>
        </p:nvGrpSpPr>
        <p:grpSpPr>
          <a:xfrm>
            <a:off x="8401093" y="3811017"/>
            <a:ext cx="508010" cy="508000"/>
            <a:chOff x="-1" y="2"/>
            <a:chExt cx="508008" cy="507999"/>
          </a:xfrm>
        </p:grpSpPr>
        <p:sp>
          <p:nvSpPr>
            <p:cNvPr id="890" name="形状"/>
            <p:cNvSpPr/>
            <p:nvPr/>
          </p:nvSpPr>
          <p:spPr>
            <a:xfrm>
              <a:off x="289274" y="295310"/>
              <a:ext cx="217841" cy="2126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75" y="185"/>
                  </a:moveTo>
                  <a:lnTo>
                    <a:pt x="5435" y="1550"/>
                  </a:lnTo>
                  <a:lnTo>
                    <a:pt x="4020" y="2995"/>
                  </a:lnTo>
                  <a:lnTo>
                    <a:pt x="2707" y="4336"/>
                  </a:lnTo>
                  <a:cubicBezTo>
                    <a:pt x="1928" y="5132"/>
                    <a:pt x="1004" y="5724"/>
                    <a:pt x="0" y="6104"/>
                  </a:cubicBezTo>
                  <a:lnTo>
                    <a:pt x="8918" y="15210"/>
                  </a:lnTo>
                  <a:lnTo>
                    <a:pt x="13137" y="20982"/>
                  </a:lnTo>
                  <a:lnTo>
                    <a:pt x="15377" y="21600"/>
                  </a:lnTo>
                  <a:lnTo>
                    <a:pt x="21600" y="15210"/>
                  </a:lnTo>
                  <a:lnTo>
                    <a:pt x="20997" y="12872"/>
                  </a:lnTo>
                  <a:lnTo>
                    <a:pt x="15384" y="8606"/>
                  </a:lnTo>
                  <a:lnTo>
                    <a:pt x="6955" y="0"/>
                  </a:lnTo>
                  <a:lnTo>
                    <a:pt x="6116" y="857"/>
                  </a:lnTo>
                  <a:lnTo>
                    <a:pt x="4775" y="185"/>
                  </a:lnTo>
                  <a:close/>
                  <a:moveTo>
                    <a:pt x="14779" y="11857"/>
                  </a:moveTo>
                  <a:cubicBezTo>
                    <a:pt x="16234" y="11857"/>
                    <a:pt x="17413" y="13061"/>
                    <a:pt x="17413" y="14547"/>
                  </a:cubicBezTo>
                  <a:cubicBezTo>
                    <a:pt x="17413" y="16032"/>
                    <a:pt x="16234" y="17236"/>
                    <a:pt x="14779" y="17236"/>
                  </a:cubicBezTo>
                  <a:cubicBezTo>
                    <a:pt x="13324" y="17236"/>
                    <a:pt x="12144" y="16032"/>
                    <a:pt x="12144" y="14547"/>
                  </a:cubicBezTo>
                  <a:cubicBezTo>
                    <a:pt x="12144" y="13061"/>
                    <a:pt x="13324" y="11857"/>
                    <a:pt x="14779" y="11857"/>
                  </a:cubicBezTo>
                  <a:close/>
                </a:path>
              </a:pathLst>
            </a:custGeom>
            <a:solidFill>
              <a:srgbClr val="FFFFFF"/>
            </a:solidFill>
            <a:ln w="12700" cap="flat">
              <a:noFill/>
              <a:miter lim="400000"/>
            </a:ln>
            <a:effectLst/>
          </p:spPr>
          <p:txBody>
            <a:bodyPr wrap="square" lIns="50800" tIns="50800" rIns="50800" bIns="50800" numCol="1" anchor="t">
              <a:noAutofit/>
            </a:bodyPr>
            <a:lstStyle/>
            <a:p>
              <a:pPr algn="l" defTabSz="457200">
                <a:defRPr sz="1800">
                  <a:uFill>
                    <a:solidFill>
                      <a:srgbClr val="000000"/>
                    </a:solidFill>
                  </a:uFill>
                  <a:latin typeface="Calibri"/>
                  <a:ea typeface="Calibri"/>
                  <a:cs typeface="Calibri"/>
                  <a:sym typeface="Calibri"/>
                </a:defRPr>
              </a:pPr>
            </a:p>
          </p:txBody>
        </p:sp>
        <p:sp>
          <p:nvSpPr>
            <p:cNvPr id="891" name="形状"/>
            <p:cNvSpPr/>
            <p:nvPr/>
          </p:nvSpPr>
          <p:spPr>
            <a:xfrm>
              <a:off x="-2" y="2"/>
              <a:ext cx="226661" cy="225878"/>
            </a:xfrm>
            <a:custGeom>
              <a:avLst/>
              <a:gdLst/>
              <a:ahLst/>
              <a:cxnLst>
                <a:cxn ang="0">
                  <a:pos x="wd2" y="hd2"/>
                </a:cxn>
                <a:cxn ang="5400000">
                  <a:pos x="wd2" y="hd2"/>
                </a:cxn>
                <a:cxn ang="10800000">
                  <a:pos x="wd2" y="hd2"/>
                </a:cxn>
                <a:cxn ang="16200000">
                  <a:pos x="wd2" y="hd2"/>
                </a:cxn>
              </a:cxnLst>
              <a:rect l="0" t="0" r="r" b="b"/>
              <a:pathLst>
                <a:path w="21599" h="21533" fill="norm" stroke="1" extrusionOk="0">
                  <a:moveTo>
                    <a:pt x="17588" y="17017"/>
                  </a:moveTo>
                  <a:lnTo>
                    <a:pt x="18978" y="15631"/>
                  </a:lnTo>
                  <a:lnTo>
                    <a:pt x="20237" y="16285"/>
                  </a:lnTo>
                  <a:lnTo>
                    <a:pt x="19583" y="15028"/>
                  </a:lnTo>
                  <a:lnTo>
                    <a:pt x="20972" y="13642"/>
                  </a:lnTo>
                  <a:lnTo>
                    <a:pt x="21110" y="13505"/>
                  </a:lnTo>
                  <a:cubicBezTo>
                    <a:pt x="21419" y="12708"/>
                    <a:pt x="21600" y="11921"/>
                    <a:pt x="21599" y="11182"/>
                  </a:cubicBezTo>
                  <a:cubicBezTo>
                    <a:pt x="21599" y="5465"/>
                    <a:pt x="16115" y="-67"/>
                    <a:pt x="10383" y="1"/>
                  </a:cubicBezTo>
                  <a:cubicBezTo>
                    <a:pt x="10361" y="1"/>
                    <a:pt x="9713" y="656"/>
                    <a:pt x="9360" y="1008"/>
                  </a:cubicBezTo>
                  <a:cubicBezTo>
                    <a:pt x="13955" y="5588"/>
                    <a:pt x="13575" y="4844"/>
                    <a:pt x="13575" y="7654"/>
                  </a:cubicBezTo>
                  <a:cubicBezTo>
                    <a:pt x="13575" y="9933"/>
                    <a:pt x="9913" y="13533"/>
                    <a:pt x="7678" y="13533"/>
                  </a:cubicBezTo>
                  <a:cubicBezTo>
                    <a:pt x="4785" y="13533"/>
                    <a:pt x="5705" y="14011"/>
                    <a:pt x="1012" y="9330"/>
                  </a:cubicBezTo>
                  <a:cubicBezTo>
                    <a:pt x="647" y="9694"/>
                    <a:pt x="1" y="10329"/>
                    <a:pt x="0" y="10351"/>
                  </a:cubicBezTo>
                  <a:cubicBezTo>
                    <a:pt x="70" y="16067"/>
                    <a:pt x="5485" y="21533"/>
                    <a:pt x="11218" y="21533"/>
                  </a:cubicBezTo>
                  <a:cubicBezTo>
                    <a:pt x="12256" y="21533"/>
                    <a:pt x="13365" y="21203"/>
                    <a:pt x="14461" y="20654"/>
                  </a:cubicBezTo>
                  <a:lnTo>
                    <a:pt x="14670" y="20862"/>
                  </a:lnTo>
                  <a:cubicBezTo>
                    <a:pt x="15020" y="19916"/>
                    <a:pt x="15571" y="19027"/>
                    <a:pt x="16333" y="18268"/>
                  </a:cubicBezTo>
                  <a:lnTo>
                    <a:pt x="17588" y="17017"/>
                  </a:lnTo>
                  <a:close/>
                </a:path>
              </a:pathLst>
            </a:custGeom>
            <a:solidFill>
              <a:srgbClr val="FFFFFF"/>
            </a:solidFill>
            <a:ln w="12700" cap="flat">
              <a:noFill/>
              <a:miter lim="400000"/>
            </a:ln>
            <a:effectLst/>
          </p:spPr>
          <p:txBody>
            <a:bodyPr wrap="square" lIns="50800" tIns="50800" rIns="50800" bIns="50800" numCol="1" anchor="t">
              <a:noAutofit/>
            </a:bodyPr>
            <a:lstStyle/>
            <a:p>
              <a:pPr algn="l" defTabSz="457200">
                <a:defRPr sz="1800">
                  <a:uFill>
                    <a:solidFill>
                      <a:srgbClr val="000000"/>
                    </a:solidFill>
                  </a:uFill>
                  <a:latin typeface="Calibri"/>
                  <a:ea typeface="Calibri"/>
                  <a:cs typeface="Calibri"/>
                  <a:sym typeface="Calibri"/>
                </a:defRPr>
              </a:pPr>
            </a:p>
          </p:txBody>
        </p:sp>
        <p:sp>
          <p:nvSpPr>
            <p:cNvPr id="892" name="形状"/>
            <p:cNvSpPr/>
            <p:nvPr/>
          </p:nvSpPr>
          <p:spPr>
            <a:xfrm>
              <a:off x="-1" y="4"/>
              <a:ext cx="508009" cy="505362"/>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813" y="2095"/>
                  </a:moveTo>
                  <a:lnTo>
                    <a:pt x="19332" y="597"/>
                  </a:lnTo>
                  <a:cubicBezTo>
                    <a:pt x="18938" y="199"/>
                    <a:pt x="18422" y="0"/>
                    <a:pt x="17906" y="0"/>
                  </a:cubicBezTo>
                  <a:cubicBezTo>
                    <a:pt x="17390" y="0"/>
                    <a:pt x="16873" y="199"/>
                    <a:pt x="16480" y="598"/>
                  </a:cubicBezTo>
                  <a:lnTo>
                    <a:pt x="10142" y="7005"/>
                  </a:lnTo>
                  <a:cubicBezTo>
                    <a:pt x="10337" y="7385"/>
                    <a:pt x="10193" y="7960"/>
                    <a:pt x="9891" y="8267"/>
                  </a:cubicBezTo>
                  <a:cubicBezTo>
                    <a:pt x="9682" y="8478"/>
                    <a:pt x="9349" y="8612"/>
                    <a:pt x="9039" y="8612"/>
                  </a:cubicBezTo>
                  <a:cubicBezTo>
                    <a:pt x="8897" y="8612"/>
                    <a:pt x="8760" y="8584"/>
                    <a:pt x="8643" y="8522"/>
                  </a:cubicBezTo>
                  <a:lnTo>
                    <a:pt x="8087" y="9083"/>
                  </a:lnTo>
                  <a:cubicBezTo>
                    <a:pt x="7300" y="9879"/>
                    <a:pt x="7300" y="11170"/>
                    <a:pt x="8087" y="11966"/>
                  </a:cubicBezTo>
                  <a:lnTo>
                    <a:pt x="8190" y="12071"/>
                  </a:lnTo>
                  <a:lnTo>
                    <a:pt x="3245" y="17071"/>
                  </a:lnTo>
                  <a:lnTo>
                    <a:pt x="1925" y="17576"/>
                  </a:lnTo>
                  <a:lnTo>
                    <a:pt x="0" y="20354"/>
                  </a:lnTo>
                  <a:lnTo>
                    <a:pt x="1236" y="21600"/>
                  </a:lnTo>
                  <a:lnTo>
                    <a:pt x="3980" y="19661"/>
                  </a:lnTo>
                  <a:lnTo>
                    <a:pt x="4480" y="18315"/>
                  </a:lnTo>
                  <a:lnTo>
                    <a:pt x="9422" y="13317"/>
                  </a:lnTo>
                  <a:lnTo>
                    <a:pt x="9569" y="13465"/>
                  </a:lnTo>
                  <a:cubicBezTo>
                    <a:pt x="9962" y="13863"/>
                    <a:pt x="10478" y="14062"/>
                    <a:pt x="10994" y="14062"/>
                  </a:cubicBezTo>
                  <a:cubicBezTo>
                    <a:pt x="11510" y="14062"/>
                    <a:pt x="12027" y="13863"/>
                    <a:pt x="12421" y="13464"/>
                  </a:cubicBezTo>
                  <a:lnTo>
                    <a:pt x="12979" y="12899"/>
                  </a:lnTo>
                  <a:cubicBezTo>
                    <a:pt x="12795" y="12521"/>
                    <a:pt x="12937" y="11955"/>
                    <a:pt x="13238" y="11651"/>
                  </a:cubicBezTo>
                  <a:cubicBezTo>
                    <a:pt x="13445" y="11441"/>
                    <a:pt x="13778" y="11307"/>
                    <a:pt x="14088" y="11307"/>
                  </a:cubicBezTo>
                  <a:cubicBezTo>
                    <a:pt x="14224" y="11307"/>
                    <a:pt x="14357" y="11333"/>
                    <a:pt x="14472" y="11390"/>
                  </a:cubicBezTo>
                  <a:lnTo>
                    <a:pt x="20813" y="4978"/>
                  </a:lnTo>
                  <a:cubicBezTo>
                    <a:pt x="21600" y="4182"/>
                    <a:pt x="21600" y="2891"/>
                    <a:pt x="20813" y="2095"/>
                  </a:cubicBezTo>
                  <a:close/>
                </a:path>
              </a:pathLst>
            </a:custGeom>
            <a:solidFill>
              <a:srgbClr val="FFFFFF"/>
            </a:solidFill>
            <a:ln w="12700" cap="flat">
              <a:noFill/>
              <a:miter lim="400000"/>
            </a:ln>
            <a:effectLst/>
          </p:spPr>
          <p:txBody>
            <a:bodyPr wrap="square" lIns="50800" tIns="50800" rIns="50800" bIns="50800" numCol="1" anchor="t">
              <a:noAutofit/>
            </a:bodyPr>
            <a:lstStyle/>
            <a:p>
              <a:pPr algn="l" defTabSz="457200">
                <a:defRPr sz="1800">
                  <a:uFill>
                    <a:solidFill>
                      <a:srgbClr val="000000"/>
                    </a:solidFill>
                  </a:uFill>
                  <a:latin typeface="Calibri"/>
                  <a:ea typeface="Calibri"/>
                  <a:cs typeface="Calibri"/>
                  <a:sym typeface="Calibri"/>
                </a:defRPr>
              </a:pPr>
            </a:p>
          </p:txBody>
        </p:sp>
      </p:grpSp>
      <p:sp>
        <p:nvSpPr>
          <p:cNvPr id="894" name="形状"/>
          <p:cNvSpPr/>
          <p:nvPr/>
        </p:nvSpPr>
        <p:spPr>
          <a:xfrm>
            <a:off x="11847824" y="3811017"/>
            <a:ext cx="503076" cy="508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683"/>
                </a:moveTo>
                <a:lnTo>
                  <a:pt x="21588" y="22"/>
                </a:lnTo>
                <a:lnTo>
                  <a:pt x="14901" y="16"/>
                </a:lnTo>
                <a:lnTo>
                  <a:pt x="17119" y="1893"/>
                </a:lnTo>
                <a:lnTo>
                  <a:pt x="10782" y="7254"/>
                </a:lnTo>
                <a:lnTo>
                  <a:pt x="4453" y="1900"/>
                </a:lnTo>
                <a:lnTo>
                  <a:pt x="6699" y="0"/>
                </a:lnTo>
                <a:lnTo>
                  <a:pt x="7" y="10"/>
                </a:lnTo>
                <a:lnTo>
                  <a:pt x="0" y="5667"/>
                </a:lnTo>
                <a:lnTo>
                  <a:pt x="2218" y="3790"/>
                </a:lnTo>
                <a:lnTo>
                  <a:pt x="9256" y="9743"/>
                </a:lnTo>
                <a:lnTo>
                  <a:pt x="9256" y="17580"/>
                </a:lnTo>
                <a:lnTo>
                  <a:pt x="6060" y="17580"/>
                </a:lnTo>
                <a:lnTo>
                  <a:pt x="10829" y="21600"/>
                </a:lnTo>
                <a:lnTo>
                  <a:pt x="15590" y="17580"/>
                </a:lnTo>
                <a:lnTo>
                  <a:pt x="12435" y="17580"/>
                </a:lnTo>
                <a:lnTo>
                  <a:pt x="12435" y="9641"/>
                </a:lnTo>
                <a:lnTo>
                  <a:pt x="19354" y="3783"/>
                </a:lnTo>
                <a:lnTo>
                  <a:pt x="21600" y="5683"/>
                </a:lnTo>
                <a:close/>
              </a:path>
            </a:pathLst>
          </a:custGeom>
          <a:solidFill>
            <a:srgbClr val="FFFFFF"/>
          </a:solidFill>
          <a:ln w="12700">
            <a:miter lim="400000"/>
          </a:ln>
        </p:spPr>
        <p:txBody>
          <a:bodyPr lIns="50800" tIns="50800" rIns="50800" bIns="50800"/>
          <a:lstStyle/>
          <a:p>
            <a:pPr algn="l" defTabSz="1219200">
              <a:defRPr sz="4800">
                <a:uFill>
                  <a:solidFill>
                    <a:srgbClr val="000000"/>
                  </a:solidFill>
                </a:uFill>
                <a:latin typeface="Roboto condensed"/>
                <a:ea typeface="Roboto condensed"/>
                <a:cs typeface="Roboto condensed"/>
                <a:sym typeface="Roboto condensed"/>
              </a:defRPr>
            </a:pPr>
          </a:p>
        </p:txBody>
      </p:sp>
      <p:sp>
        <p:nvSpPr>
          <p:cNvPr id="895" name="形状"/>
          <p:cNvSpPr/>
          <p:nvPr/>
        </p:nvSpPr>
        <p:spPr>
          <a:xfrm>
            <a:off x="5239811" y="3811017"/>
            <a:ext cx="508002" cy="508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93" y="8114"/>
                </a:moveTo>
                <a:lnTo>
                  <a:pt x="19288" y="8114"/>
                </a:lnTo>
                <a:cubicBezTo>
                  <a:pt x="18185" y="8114"/>
                  <a:pt x="17921" y="7476"/>
                  <a:pt x="18701" y="6695"/>
                </a:cubicBezTo>
                <a:lnTo>
                  <a:pt x="19103" y="6294"/>
                </a:lnTo>
                <a:cubicBezTo>
                  <a:pt x="19883" y="5514"/>
                  <a:pt x="19883" y="4236"/>
                  <a:pt x="19103" y="3456"/>
                </a:cubicBezTo>
                <a:lnTo>
                  <a:pt x="18144" y="2497"/>
                </a:lnTo>
                <a:cubicBezTo>
                  <a:pt x="17363" y="1716"/>
                  <a:pt x="16086" y="1716"/>
                  <a:pt x="15306" y="2497"/>
                </a:cubicBezTo>
                <a:lnTo>
                  <a:pt x="14905" y="2898"/>
                </a:lnTo>
                <a:cubicBezTo>
                  <a:pt x="14124" y="3678"/>
                  <a:pt x="13486" y="3414"/>
                  <a:pt x="13486" y="2310"/>
                </a:cubicBezTo>
                <a:lnTo>
                  <a:pt x="13486" y="2006"/>
                </a:lnTo>
                <a:cubicBezTo>
                  <a:pt x="13486" y="903"/>
                  <a:pt x="12583" y="0"/>
                  <a:pt x="11479" y="0"/>
                </a:cubicBezTo>
                <a:lnTo>
                  <a:pt x="10121" y="0"/>
                </a:lnTo>
                <a:cubicBezTo>
                  <a:pt x="9017" y="0"/>
                  <a:pt x="8114" y="903"/>
                  <a:pt x="8114" y="2006"/>
                </a:cubicBezTo>
                <a:lnTo>
                  <a:pt x="8114" y="2310"/>
                </a:lnTo>
                <a:cubicBezTo>
                  <a:pt x="8114" y="3414"/>
                  <a:pt x="7476" y="3678"/>
                  <a:pt x="6696" y="2898"/>
                </a:cubicBezTo>
                <a:lnTo>
                  <a:pt x="6294" y="2497"/>
                </a:lnTo>
                <a:cubicBezTo>
                  <a:pt x="5514" y="1716"/>
                  <a:pt x="4237" y="1716"/>
                  <a:pt x="3456" y="2497"/>
                </a:cubicBezTo>
                <a:lnTo>
                  <a:pt x="2497" y="3456"/>
                </a:lnTo>
                <a:cubicBezTo>
                  <a:pt x="1717" y="4236"/>
                  <a:pt x="1717" y="5514"/>
                  <a:pt x="2497" y="6294"/>
                </a:cubicBezTo>
                <a:lnTo>
                  <a:pt x="2899" y="6695"/>
                </a:lnTo>
                <a:cubicBezTo>
                  <a:pt x="3679" y="7476"/>
                  <a:pt x="3415" y="8114"/>
                  <a:pt x="2311" y="8114"/>
                </a:cubicBezTo>
                <a:lnTo>
                  <a:pt x="2007" y="8114"/>
                </a:lnTo>
                <a:cubicBezTo>
                  <a:pt x="903" y="8114"/>
                  <a:pt x="0" y="9017"/>
                  <a:pt x="0" y="10121"/>
                </a:cubicBezTo>
                <a:lnTo>
                  <a:pt x="0" y="11478"/>
                </a:lnTo>
                <a:cubicBezTo>
                  <a:pt x="0" y="12582"/>
                  <a:pt x="903" y="13485"/>
                  <a:pt x="2007" y="13485"/>
                </a:cubicBezTo>
                <a:lnTo>
                  <a:pt x="2310" y="13485"/>
                </a:lnTo>
                <a:cubicBezTo>
                  <a:pt x="3414" y="13485"/>
                  <a:pt x="3678" y="14124"/>
                  <a:pt x="2898" y="14904"/>
                </a:cubicBezTo>
                <a:lnTo>
                  <a:pt x="2497" y="15305"/>
                </a:lnTo>
                <a:cubicBezTo>
                  <a:pt x="1716" y="16086"/>
                  <a:pt x="1716" y="17363"/>
                  <a:pt x="2497" y="18143"/>
                </a:cubicBezTo>
                <a:lnTo>
                  <a:pt x="3457" y="19103"/>
                </a:lnTo>
                <a:cubicBezTo>
                  <a:pt x="4237" y="19884"/>
                  <a:pt x="5514" y="19884"/>
                  <a:pt x="6294" y="19103"/>
                </a:cubicBezTo>
                <a:lnTo>
                  <a:pt x="6696" y="18701"/>
                </a:lnTo>
                <a:cubicBezTo>
                  <a:pt x="7476" y="17920"/>
                  <a:pt x="8114" y="18185"/>
                  <a:pt x="8114" y="19288"/>
                </a:cubicBezTo>
                <a:lnTo>
                  <a:pt x="8114" y="19594"/>
                </a:lnTo>
                <a:cubicBezTo>
                  <a:pt x="8114" y="20697"/>
                  <a:pt x="9017" y="21600"/>
                  <a:pt x="10121" y="21600"/>
                </a:cubicBezTo>
                <a:lnTo>
                  <a:pt x="11479" y="21600"/>
                </a:lnTo>
                <a:cubicBezTo>
                  <a:pt x="12583" y="21600"/>
                  <a:pt x="13486" y="20697"/>
                  <a:pt x="13486" y="19594"/>
                </a:cubicBezTo>
                <a:lnTo>
                  <a:pt x="13486" y="19290"/>
                </a:lnTo>
                <a:cubicBezTo>
                  <a:pt x="13486" y="18186"/>
                  <a:pt x="14124" y="17922"/>
                  <a:pt x="14905" y="18702"/>
                </a:cubicBezTo>
                <a:lnTo>
                  <a:pt x="15306" y="19103"/>
                </a:lnTo>
                <a:cubicBezTo>
                  <a:pt x="16086" y="19883"/>
                  <a:pt x="17364" y="19883"/>
                  <a:pt x="18144" y="19102"/>
                </a:cubicBezTo>
                <a:lnTo>
                  <a:pt x="19103" y="18143"/>
                </a:lnTo>
                <a:cubicBezTo>
                  <a:pt x="19884" y="17362"/>
                  <a:pt x="19884" y="16085"/>
                  <a:pt x="19104" y="15305"/>
                </a:cubicBezTo>
                <a:lnTo>
                  <a:pt x="18704" y="14905"/>
                </a:lnTo>
                <a:cubicBezTo>
                  <a:pt x="17924" y="14124"/>
                  <a:pt x="18188" y="13485"/>
                  <a:pt x="19291" y="13485"/>
                </a:cubicBezTo>
                <a:lnTo>
                  <a:pt x="19593" y="13485"/>
                </a:lnTo>
                <a:cubicBezTo>
                  <a:pt x="20697" y="13486"/>
                  <a:pt x="21600" y="12583"/>
                  <a:pt x="21600" y="11479"/>
                </a:cubicBezTo>
                <a:lnTo>
                  <a:pt x="21600" y="10121"/>
                </a:lnTo>
                <a:cubicBezTo>
                  <a:pt x="21600" y="9017"/>
                  <a:pt x="20697" y="8114"/>
                  <a:pt x="19593" y="8114"/>
                </a:cubicBezTo>
                <a:close/>
                <a:moveTo>
                  <a:pt x="10787" y="14875"/>
                </a:moveTo>
                <a:cubicBezTo>
                  <a:pt x="8559" y="14875"/>
                  <a:pt x="6753" y="13069"/>
                  <a:pt x="6753" y="10841"/>
                </a:cubicBezTo>
                <a:cubicBezTo>
                  <a:pt x="6753" y="8613"/>
                  <a:pt x="8559" y="6807"/>
                  <a:pt x="10787" y="6807"/>
                </a:cubicBezTo>
                <a:cubicBezTo>
                  <a:pt x="13015" y="6807"/>
                  <a:pt x="14821" y="8613"/>
                  <a:pt x="14821" y="10841"/>
                </a:cubicBezTo>
                <a:cubicBezTo>
                  <a:pt x="14821" y="13070"/>
                  <a:pt x="13015" y="14875"/>
                  <a:pt x="10787" y="14875"/>
                </a:cubicBezTo>
                <a:close/>
              </a:path>
            </a:pathLst>
          </a:custGeom>
          <a:solidFill>
            <a:srgbClr val="FFFFFF"/>
          </a:solidFill>
          <a:ln w="12700">
            <a:miter lim="400000"/>
          </a:ln>
        </p:spPr>
        <p:txBody>
          <a:bodyPr lIns="50800" tIns="50800" rIns="50800" bIns="50800"/>
          <a:lstStyle/>
          <a:p>
            <a:pPr algn="l" defTabSz="457200">
              <a:defRPr sz="1800">
                <a:uFill>
                  <a:solidFill>
                    <a:srgbClr val="000000"/>
                  </a:solidFill>
                </a:uFill>
                <a:latin typeface="Calibri"/>
                <a:ea typeface="Calibri"/>
                <a:cs typeface="Calibri"/>
                <a:sym typeface="Calibri"/>
              </a:defRPr>
            </a:pPr>
          </a:p>
        </p:txBody>
      </p:sp>
      <p:pic>
        <p:nvPicPr>
          <p:cNvPr id="896" name="管理.png" descr="管理.png"/>
          <p:cNvPicPr>
            <a:picLocks noChangeAspect="1"/>
          </p:cNvPicPr>
          <p:nvPr/>
        </p:nvPicPr>
        <p:blipFill>
          <a:blip r:embed="rId2">
            <a:extLst/>
          </a:blip>
          <a:stretch>
            <a:fillRect/>
          </a:stretch>
        </p:blipFill>
        <p:spPr>
          <a:xfrm>
            <a:off x="15093317" y="3811017"/>
            <a:ext cx="508001" cy="508001"/>
          </a:xfrm>
          <a:prstGeom prst="rect">
            <a:avLst/>
          </a:prstGeom>
          <a:ln w="12700">
            <a:miter lim="400000"/>
          </a:ln>
        </p:spPr>
      </p:pic>
      <p:pic>
        <p:nvPicPr>
          <p:cNvPr id="897" name="批量淘汰.png" descr="批量淘汰.png"/>
          <p:cNvPicPr>
            <a:picLocks noChangeAspect="1"/>
          </p:cNvPicPr>
          <p:nvPr/>
        </p:nvPicPr>
        <p:blipFill>
          <a:blip r:embed="rId3">
            <a:extLst/>
          </a:blip>
          <a:stretch>
            <a:fillRect/>
          </a:stretch>
        </p:blipFill>
        <p:spPr>
          <a:xfrm>
            <a:off x="18450965" y="3811017"/>
            <a:ext cx="508001" cy="5080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88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88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lt" backwards="0">
                                    <p:tmAbs val="100"/>
                                  </p:iterate>
                                  <p:childTnLst>
                                    <p:set>
                                      <p:cBhvr>
                                        <p:cTn id="12" fill="hold"/>
                                        <p:tgtEl>
                                          <p:spTgt spid="887"/>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lt" backwards="0">
                                    <p:tmAbs val="100"/>
                                  </p:iterate>
                                  <p:childTnLst>
                                    <p:set>
                                      <p:cBhvr>
                                        <p:cTn id="15" fill="hold"/>
                                        <p:tgtEl>
                                          <p:spTgt spid="888"/>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lt" backwards="0">
                                    <p:tmAbs val="100"/>
                                  </p:iterate>
                                  <p:childTnLst>
                                    <p:set>
                                      <p:cBhvr>
                                        <p:cTn id="18" fill="hold"/>
                                        <p:tgtEl>
                                          <p:spTgt spid="8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6" grpId="2"/>
      <p:bldP build="whole" bldLvl="1" animBg="1" rev="0" advAuto="0" spid="888" grpId="4"/>
      <p:bldP build="whole" bldLvl="1" animBg="1" rev="0" advAuto="0" spid="887" grpId="3"/>
      <p:bldP build="whole" bldLvl="1" animBg="1" rev="0" advAuto="0" spid="889" grpId="5"/>
      <p:bldP build="whole" bldLvl="1" animBg="1" rev="0" advAuto="0" spid="885"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99" name="Flat iPhone White.png" descr="Flat iPhone White.png"/>
          <p:cNvPicPr>
            <a:picLocks noChangeAspect="1"/>
          </p:cNvPicPr>
          <p:nvPr/>
        </p:nvPicPr>
        <p:blipFill>
          <a:blip r:embed="rId2">
            <a:extLst/>
          </a:blip>
          <a:stretch>
            <a:fillRect/>
          </a:stretch>
        </p:blipFill>
        <p:spPr>
          <a:xfrm>
            <a:off x="2283873" y="1995437"/>
            <a:ext cx="5411965" cy="11376829"/>
          </a:xfrm>
          <a:prstGeom prst="rect">
            <a:avLst/>
          </a:prstGeom>
          <a:ln w="12700">
            <a:miter lim="400000"/>
          </a:ln>
          <a:effectLst>
            <a:outerShdw sx="100000" sy="100000" kx="0" ky="0" algn="b" rotWithShape="0" blurRad="279400" dist="70152" dir="5400000">
              <a:srgbClr val="535353">
                <a:alpha val="21323"/>
              </a:srgbClr>
            </a:outerShdw>
          </a:effectLst>
        </p:spPr>
      </p:pic>
      <p:sp>
        <p:nvSpPr>
          <p:cNvPr id="900" name="矩形"/>
          <p:cNvSpPr/>
          <p:nvPr/>
        </p:nvSpPr>
        <p:spPr>
          <a:xfrm>
            <a:off x="2740614" y="4017630"/>
            <a:ext cx="4559810" cy="777024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901"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902" name="圆角矩形"/>
          <p:cNvSpPr/>
          <p:nvPr/>
        </p:nvSpPr>
        <p:spPr>
          <a:xfrm>
            <a:off x="2954521" y="4292336"/>
            <a:ext cx="4191022" cy="3624479"/>
          </a:xfrm>
          <a:prstGeom prst="roundRect">
            <a:avLst>
              <a:gd name="adj" fmla="val 6228"/>
            </a:avLst>
          </a:prstGeom>
          <a:solidFill>
            <a:srgbClr val="DDDDDD">
              <a:alpha val="71602"/>
            </a:srgbClr>
          </a:solidFill>
          <a:ln w="12700">
            <a:miter lim="400000"/>
          </a:ln>
        </p:spPr>
        <p:txBody>
          <a:bodyPr lIns="50800" tIns="50800" rIns="50800" bIns="50800" anchor="ctr"/>
          <a:lstStyle/>
          <a:p>
            <a:pPr>
              <a:defRPr sz="3200">
                <a:solidFill>
                  <a:srgbClr val="FFFFFF"/>
                </a:solidFill>
              </a:defRPr>
            </a:pPr>
          </a:p>
        </p:txBody>
      </p:sp>
      <p:sp>
        <p:nvSpPr>
          <p:cNvPr id="903" name="安全空间"/>
          <p:cNvSpPr txBox="1"/>
          <p:nvPr/>
        </p:nvSpPr>
        <p:spPr>
          <a:xfrm>
            <a:off x="3490731" y="4245538"/>
            <a:ext cx="3118602" cy="7518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ormAutofit fontScale="100000" lnSpcReduction="0"/>
          </a:bodyPr>
          <a:lstStyle>
            <a:lvl1pPr defTabSz="1219200">
              <a:defRPr sz="2800">
                <a:solidFill>
                  <a:srgbClr val="535353"/>
                </a:solidFill>
                <a:uFill>
                  <a:solidFill>
                    <a:srgbClr val="595959"/>
                  </a:solidFill>
                </a:uFill>
                <a:latin typeface="Roboto condensed"/>
                <a:ea typeface="Roboto condensed"/>
                <a:cs typeface="Roboto condensed"/>
                <a:sym typeface="Roboto condensed"/>
              </a:defRPr>
            </a:lvl1pPr>
          </a:lstStyle>
          <a:p>
            <a:pPr/>
            <a:r>
              <a:t>安全空间</a:t>
            </a:r>
          </a:p>
        </p:txBody>
      </p:sp>
      <p:pic>
        <p:nvPicPr>
          <p:cNvPr id="904" name="image120.tif" descr="image120.tif"/>
          <p:cNvPicPr>
            <a:picLocks noChangeAspect="1"/>
          </p:cNvPicPr>
          <p:nvPr/>
        </p:nvPicPr>
        <p:blipFill>
          <a:blip r:embed="rId3">
            <a:extLst/>
          </a:blip>
          <a:stretch>
            <a:fillRect/>
          </a:stretch>
        </p:blipFill>
        <p:spPr>
          <a:xfrm>
            <a:off x="4650401" y="6238225"/>
            <a:ext cx="678910" cy="765437"/>
          </a:xfrm>
          <a:prstGeom prst="rect">
            <a:avLst/>
          </a:prstGeom>
          <a:ln w="12700">
            <a:miter lim="400000"/>
          </a:ln>
        </p:spPr>
      </p:pic>
      <p:sp>
        <p:nvSpPr>
          <p:cNvPr id="905" name="圆角矩形"/>
          <p:cNvSpPr/>
          <p:nvPr/>
        </p:nvSpPr>
        <p:spPr>
          <a:xfrm>
            <a:off x="3234676" y="4942195"/>
            <a:ext cx="1016001" cy="1016001"/>
          </a:xfrm>
          <a:prstGeom prst="roundRect">
            <a:avLst>
              <a:gd name="adj" fmla="val 15000"/>
            </a:avLst>
          </a:prstGeom>
          <a:solidFill>
            <a:srgbClr val="70BF41"/>
          </a:solidFill>
          <a:ln w="12700">
            <a:miter lim="400000"/>
          </a:ln>
        </p:spPr>
        <p:txBody>
          <a:bodyPr lIns="50800" tIns="50800" rIns="50800" bIns="50800" anchor="ctr"/>
          <a:lstStyle/>
          <a:p>
            <a:pPr>
              <a:defRPr sz="1700">
                <a:solidFill>
                  <a:srgbClr val="FFFFFF"/>
                </a:solidFill>
              </a:defRPr>
            </a:pPr>
          </a:p>
        </p:txBody>
      </p:sp>
      <p:sp>
        <p:nvSpPr>
          <p:cNvPr id="906" name="企业APP"/>
          <p:cNvSpPr txBox="1"/>
          <p:nvPr/>
        </p:nvSpPr>
        <p:spPr>
          <a:xfrm>
            <a:off x="3279313" y="5119599"/>
            <a:ext cx="926727" cy="6611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solidFill>
                  <a:srgbClr val="FFFFFF"/>
                </a:solidFill>
              </a:defRPr>
            </a:lvl1pPr>
          </a:lstStyle>
          <a:p>
            <a:pPr/>
            <a:r>
              <a:t>企业APP</a:t>
            </a:r>
          </a:p>
        </p:txBody>
      </p:sp>
      <p:sp>
        <p:nvSpPr>
          <p:cNvPr id="907" name="圆角矩形"/>
          <p:cNvSpPr/>
          <p:nvPr/>
        </p:nvSpPr>
        <p:spPr>
          <a:xfrm>
            <a:off x="4481855" y="4942195"/>
            <a:ext cx="1016001" cy="1016001"/>
          </a:xfrm>
          <a:prstGeom prst="roundRect">
            <a:avLst>
              <a:gd name="adj" fmla="val 15000"/>
            </a:avLst>
          </a:prstGeom>
          <a:solidFill>
            <a:srgbClr val="70BF41"/>
          </a:solidFill>
          <a:ln w="12700">
            <a:miter lim="400000"/>
          </a:ln>
        </p:spPr>
        <p:txBody>
          <a:bodyPr lIns="50800" tIns="50800" rIns="50800" bIns="50800" anchor="ctr"/>
          <a:lstStyle/>
          <a:p>
            <a:pPr>
              <a:defRPr sz="1700">
                <a:solidFill>
                  <a:srgbClr val="FFFFFF"/>
                </a:solidFill>
              </a:defRPr>
            </a:pPr>
          </a:p>
        </p:txBody>
      </p:sp>
      <p:sp>
        <p:nvSpPr>
          <p:cNvPr id="908" name="企业APP"/>
          <p:cNvSpPr txBox="1"/>
          <p:nvPr/>
        </p:nvSpPr>
        <p:spPr>
          <a:xfrm>
            <a:off x="4526492" y="5119599"/>
            <a:ext cx="926728" cy="6611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solidFill>
                  <a:srgbClr val="FFFFFF"/>
                </a:solidFill>
              </a:defRPr>
            </a:lvl1pPr>
          </a:lstStyle>
          <a:p>
            <a:pPr/>
            <a:r>
              <a:t>企业APP</a:t>
            </a:r>
          </a:p>
        </p:txBody>
      </p:sp>
      <p:sp>
        <p:nvSpPr>
          <p:cNvPr id="909" name="安全空间 for Android"/>
          <p:cNvSpPr txBox="1"/>
          <p:nvPr>
            <p:ph type="title"/>
          </p:nvPr>
        </p:nvSpPr>
        <p:spPr>
          <a:xfrm>
            <a:off x="419100" y="177800"/>
            <a:ext cx="15279970" cy="1270000"/>
          </a:xfrm>
          <a:prstGeom prst="rect">
            <a:avLst/>
          </a:prstGeom>
        </p:spPr>
        <p:txBody>
          <a:bodyPr/>
          <a:lstStyle>
            <a:lvl1pPr>
              <a:defRPr>
                <a:latin typeface="+mj-lt"/>
                <a:ea typeface="+mj-ea"/>
                <a:cs typeface="+mj-cs"/>
                <a:sym typeface="Helvetica"/>
              </a:defRPr>
            </a:lvl1pPr>
          </a:lstStyle>
          <a:p>
            <a:pPr/>
            <a:r>
              <a:t>安全空间 for Android</a:t>
            </a:r>
          </a:p>
        </p:txBody>
      </p:sp>
      <p:sp>
        <p:nvSpPr>
          <p:cNvPr id="910" name="线条"/>
          <p:cNvSpPr/>
          <p:nvPr/>
        </p:nvSpPr>
        <p:spPr>
          <a:xfrm flipV="1">
            <a:off x="4989855" y="7109426"/>
            <a:ext cx="1" cy="1760222"/>
          </a:xfrm>
          <a:prstGeom prst="line">
            <a:avLst/>
          </a:prstGeom>
          <a:ln w="38100" cap="rnd">
            <a:solidFill>
              <a:srgbClr val="D9D9D9"/>
            </a:solidFill>
            <a:headEnd type="triangle"/>
            <a:tailEnd type="triangle"/>
          </a:ln>
        </p:spPr>
        <p:txBody>
          <a:bodyPr lIns="45718" tIns="45718" rIns="45718" bIns="45718"/>
          <a:lstStyle/>
          <a:p>
            <a:pPr algn="l" defTabSz="457200">
              <a:defRPr sz="1200">
                <a:latin typeface="+mj-lt"/>
                <a:ea typeface="+mj-ea"/>
                <a:cs typeface="+mj-cs"/>
                <a:sym typeface="Helvetica"/>
              </a:defRPr>
            </a:pPr>
          </a:p>
        </p:txBody>
      </p:sp>
      <p:sp>
        <p:nvSpPr>
          <p:cNvPr id="911" name="圆角矩形"/>
          <p:cNvSpPr/>
          <p:nvPr/>
        </p:nvSpPr>
        <p:spPr>
          <a:xfrm>
            <a:off x="4481855" y="8975413"/>
            <a:ext cx="1016001" cy="1016001"/>
          </a:xfrm>
          <a:prstGeom prst="roundRect">
            <a:avLst>
              <a:gd name="adj" fmla="val 15000"/>
            </a:avLst>
          </a:prstGeom>
          <a:solidFill>
            <a:schemeClr val="accent6">
              <a:satOff val="-10694"/>
              <a:lumOff val="14313"/>
            </a:schemeClr>
          </a:solidFill>
          <a:ln w="12700">
            <a:miter lim="400000"/>
          </a:ln>
        </p:spPr>
        <p:txBody>
          <a:bodyPr lIns="50800" tIns="50800" rIns="50800" bIns="50800" anchor="ctr"/>
          <a:lstStyle/>
          <a:p>
            <a:pPr>
              <a:defRPr sz="1700">
                <a:solidFill>
                  <a:srgbClr val="FFFFFF"/>
                </a:solidFill>
              </a:defRPr>
            </a:pPr>
          </a:p>
        </p:txBody>
      </p:sp>
      <p:sp>
        <p:nvSpPr>
          <p:cNvPr id="912" name="个人APP"/>
          <p:cNvSpPr txBox="1"/>
          <p:nvPr/>
        </p:nvSpPr>
        <p:spPr>
          <a:xfrm>
            <a:off x="4526492" y="9152817"/>
            <a:ext cx="926728" cy="661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solidFill>
                  <a:srgbClr val="FFFFFF"/>
                </a:solidFill>
              </a:defRPr>
            </a:lvl1pPr>
          </a:lstStyle>
          <a:p>
            <a:pPr/>
            <a:r>
              <a:t>个人APP</a:t>
            </a:r>
          </a:p>
        </p:txBody>
      </p:sp>
      <p:pic>
        <p:nvPicPr>
          <p:cNvPr id="913" name="禁止.png" descr="禁止.png"/>
          <p:cNvPicPr>
            <a:picLocks noChangeAspect="1"/>
          </p:cNvPicPr>
          <p:nvPr/>
        </p:nvPicPr>
        <p:blipFill>
          <a:blip r:embed="rId4">
            <a:extLst/>
          </a:blip>
          <a:stretch>
            <a:fillRect/>
          </a:stretch>
        </p:blipFill>
        <p:spPr>
          <a:xfrm>
            <a:off x="4576599" y="7461094"/>
            <a:ext cx="826514" cy="826515"/>
          </a:xfrm>
          <a:prstGeom prst="rect">
            <a:avLst/>
          </a:prstGeom>
          <a:ln w="12700">
            <a:miter lim="400000"/>
          </a:ln>
        </p:spPr>
      </p:pic>
      <p:sp>
        <p:nvSpPr>
          <p:cNvPr id="914" name="无需对应用做任何改动"/>
          <p:cNvSpPr txBox="1"/>
          <p:nvPr/>
        </p:nvSpPr>
        <p:spPr>
          <a:xfrm>
            <a:off x="9664070" y="2975656"/>
            <a:ext cx="6489701" cy="1016001"/>
          </a:xfrm>
          <a:prstGeom prst="rect">
            <a:avLst/>
          </a:prstGeom>
          <a:solidFill>
            <a:srgbClr val="FFFFFF"/>
          </a:solidFill>
          <a:ln w="25400">
            <a:solidFill>
              <a:schemeClr val="accent1"/>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lumOff val="-7647"/>
                  </a:schemeClr>
                </a:solidFill>
              </a:defRPr>
            </a:lvl1pPr>
          </a:lstStyle>
          <a:p>
            <a:pPr/>
            <a:r>
              <a:t>无需对应用做任何改动</a:t>
            </a:r>
          </a:p>
        </p:txBody>
      </p:sp>
      <p:sp>
        <p:nvSpPr>
          <p:cNvPr id="915" name="DLP数据防泄漏…"/>
          <p:cNvSpPr txBox="1"/>
          <p:nvPr/>
        </p:nvSpPr>
        <p:spPr>
          <a:xfrm>
            <a:off x="9584249" y="4305651"/>
            <a:ext cx="12400418" cy="675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40631" indent="-240631" algn="l">
              <a:lnSpc>
                <a:spcPct val="150000"/>
              </a:lnSpc>
              <a:buSzPct val="100000"/>
              <a:buChar char="•"/>
              <a:defRPr b="1" sz="2400">
                <a:solidFill>
                  <a:srgbClr val="174F86"/>
                </a:solidFill>
                <a:latin typeface="+mj-lt"/>
                <a:ea typeface="+mj-ea"/>
                <a:cs typeface="+mj-cs"/>
                <a:sym typeface="Helvetica"/>
              </a:defRPr>
            </a:pPr>
            <a:r>
              <a:t>DLP数据防泄漏</a:t>
            </a:r>
          </a:p>
          <a:p>
            <a:pPr algn="l">
              <a:lnSpc>
                <a:spcPct val="150000"/>
              </a:lnSpc>
              <a:defRPr sz="2400">
                <a:solidFill>
                  <a:srgbClr val="174F86"/>
                </a:solidFill>
                <a:latin typeface="+mj-lt"/>
                <a:ea typeface="+mj-ea"/>
                <a:cs typeface="+mj-cs"/>
                <a:sym typeface="Helvetica"/>
              </a:defRPr>
            </a:pPr>
            <a:r>
              <a:t>配置是否允许拷贝粘贴、截屏、相机、麦克风、获取地理位置信息、读取短信、联系人、通话记录、手机号码、发送短信、清空数据、打印、访问媒体库、使用蓝牙、数据共享、拨打电话等项功能</a:t>
            </a:r>
          </a:p>
          <a:p>
            <a:pPr marL="240631" indent="-240631" algn="l">
              <a:lnSpc>
                <a:spcPct val="150000"/>
              </a:lnSpc>
              <a:buSzPct val="100000"/>
              <a:buChar char="•"/>
              <a:defRPr b="1" sz="2400">
                <a:solidFill>
                  <a:srgbClr val="174F86"/>
                </a:solidFill>
                <a:latin typeface="+mj-lt"/>
                <a:ea typeface="+mj-ea"/>
                <a:cs typeface="+mj-cs"/>
                <a:sym typeface="Helvetica"/>
              </a:defRPr>
            </a:pPr>
            <a:r>
              <a:t>应用网络使用管理</a:t>
            </a:r>
          </a:p>
          <a:p>
            <a:pPr algn="l">
              <a:lnSpc>
                <a:spcPct val="150000"/>
              </a:lnSpc>
              <a:defRPr sz="2400">
                <a:solidFill>
                  <a:srgbClr val="174F86"/>
                </a:solidFill>
                <a:latin typeface="+mj-lt"/>
                <a:ea typeface="+mj-ea"/>
                <a:cs typeface="+mj-cs"/>
                <a:sym typeface="Helvetica"/>
              </a:defRPr>
            </a:pPr>
            <a:r>
              <a:t>是否可使用WiFi，是否仅能使用指定WiFi，能否使用数据网络</a:t>
            </a:r>
          </a:p>
          <a:p>
            <a:pPr marL="240631" indent="-240631" algn="l">
              <a:lnSpc>
                <a:spcPct val="150000"/>
              </a:lnSpc>
              <a:buSzPct val="100000"/>
              <a:buChar char="•"/>
              <a:defRPr b="1" sz="2400">
                <a:solidFill>
                  <a:srgbClr val="174F86"/>
                </a:solidFill>
                <a:latin typeface="+mj-lt"/>
                <a:ea typeface="+mj-ea"/>
                <a:cs typeface="+mj-cs"/>
                <a:sym typeface="Helvetica"/>
              </a:defRPr>
            </a:pPr>
            <a:r>
              <a:t>数据擦除与管理</a:t>
            </a:r>
          </a:p>
          <a:p>
            <a:pPr algn="l">
              <a:lnSpc>
                <a:spcPct val="150000"/>
              </a:lnSpc>
              <a:defRPr sz="2400">
                <a:solidFill>
                  <a:srgbClr val="174F86"/>
                </a:solidFill>
                <a:latin typeface="+mj-lt"/>
                <a:ea typeface="+mj-ea"/>
                <a:cs typeface="+mj-cs"/>
                <a:sym typeface="Helvetica"/>
              </a:defRPr>
            </a:pPr>
            <a:r>
              <a:t>关闭/打开设备安全沙箱、清除沙箱应用内数据</a:t>
            </a:r>
          </a:p>
          <a:p>
            <a:pPr marL="240631" indent="-240631" algn="l">
              <a:lnSpc>
                <a:spcPct val="150000"/>
              </a:lnSpc>
              <a:buSzPct val="100000"/>
              <a:buChar char="•"/>
              <a:defRPr b="1" sz="2400">
                <a:solidFill>
                  <a:srgbClr val="174F86"/>
                </a:solidFill>
                <a:latin typeface="+mj-lt"/>
                <a:ea typeface="+mj-ea"/>
                <a:cs typeface="+mj-cs"/>
                <a:sym typeface="Helvetica"/>
              </a:defRPr>
            </a:pPr>
            <a:r>
              <a:t>登录认证</a:t>
            </a:r>
          </a:p>
          <a:p>
            <a:pPr algn="l" defTabSz="457200">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174F86"/>
                </a:solidFill>
                <a:latin typeface="+mj-lt"/>
                <a:ea typeface="+mj-ea"/>
                <a:cs typeface="+mj-cs"/>
                <a:sym typeface="Helvetica"/>
              </a:defRPr>
            </a:pPr>
            <a:r>
              <a:t>配置登录密码认证，强制设置安全密码，安全空间统一入口</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903"/>
                                        </p:tgtEl>
                                        <p:attrNameLst>
                                          <p:attrName>style.visibility</p:attrName>
                                        </p:attrNameLst>
                                      </p:cBhvr>
                                      <p:to>
                                        <p:strVal val="visible"/>
                                      </p:to>
                                    </p:set>
                                    <p:animEffect filter="wipe(left)" transition="in">
                                      <p:cBhvr>
                                        <p:cTn id="7" dur="499"/>
                                        <p:tgtEl>
                                          <p:spTgt spid="903"/>
                                        </p:tgtEl>
                                      </p:cBhvr>
                                    </p:animEffect>
                                  </p:childTnLst>
                                </p:cTn>
                              </p:par>
                            </p:childTnLst>
                          </p:cTn>
                        </p:par>
                        <p:par>
                          <p:cTn id="8" fill="hold">
                            <p:stCondLst>
                              <p:cond delay="499"/>
                            </p:stCondLst>
                            <p:childTnLst>
                              <p:par>
                                <p:cTn id="9" presetClass="entr" nodeType="afterEffect" presetID="9" grpId="2" fill="hold">
                                  <p:stCondLst>
                                    <p:cond delay="0"/>
                                  </p:stCondLst>
                                  <p:iterate type="el" backwards="0">
                                    <p:tmAbs val="0"/>
                                  </p:iterate>
                                  <p:childTnLst>
                                    <p:set>
                                      <p:cBhvr>
                                        <p:cTn id="10" fill="hold"/>
                                        <p:tgtEl>
                                          <p:spTgt spid="902"/>
                                        </p:tgtEl>
                                        <p:attrNameLst>
                                          <p:attrName>style.visibility</p:attrName>
                                        </p:attrNameLst>
                                      </p:cBhvr>
                                      <p:to>
                                        <p:strVal val="visible"/>
                                      </p:to>
                                    </p:set>
                                    <p:animEffect filter="dissolve" transition="in">
                                      <p:cBhvr>
                                        <p:cTn id="11" dur="499"/>
                                        <p:tgtEl>
                                          <p:spTgt spid="902"/>
                                        </p:tgtEl>
                                      </p:cBhvr>
                                    </p:animEffect>
                                  </p:childTnLst>
                                </p:cTn>
                              </p:par>
                            </p:childTnLst>
                          </p:cTn>
                        </p:par>
                        <p:par>
                          <p:cTn id="12" fill="hold">
                            <p:stCondLst>
                              <p:cond delay="998"/>
                            </p:stCondLst>
                            <p:childTnLst>
                              <p:par>
                                <p:cTn id="13" presetClass="entr" nodeType="afterEffect" presetSubtype="2" presetID="22" grpId="3" fill="hold">
                                  <p:stCondLst>
                                    <p:cond delay="0"/>
                                  </p:stCondLst>
                                  <p:iterate type="el" backwards="0">
                                    <p:tmAbs val="0"/>
                                  </p:iterate>
                                  <p:childTnLst>
                                    <p:set>
                                      <p:cBhvr>
                                        <p:cTn id="14" fill="hold"/>
                                        <p:tgtEl>
                                          <p:spTgt spid="910"/>
                                        </p:tgtEl>
                                        <p:attrNameLst>
                                          <p:attrName>style.visibility</p:attrName>
                                        </p:attrNameLst>
                                      </p:cBhvr>
                                      <p:to>
                                        <p:strVal val="visible"/>
                                      </p:to>
                                    </p:set>
                                    <p:animEffect filter="wipe(right)" transition="in">
                                      <p:cBhvr>
                                        <p:cTn id="15" dur="500"/>
                                        <p:tgtEl>
                                          <p:spTgt spid="910"/>
                                        </p:tgtEl>
                                      </p:cBhvr>
                                    </p:animEffect>
                                  </p:childTnLst>
                                </p:cTn>
                              </p:par>
                            </p:childTnLst>
                          </p:cTn>
                        </p:par>
                        <p:par>
                          <p:cTn id="16" fill="hold">
                            <p:stCondLst>
                              <p:cond delay="1498"/>
                            </p:stCondLst>
                            <p:childTnLst>
                              <p:par>
                                <p:cTn id="17" presetClass="entr" nodeType="afterEffect" presetSubtype="1" presetID="22" grpId="4" fill="hold">
                                  <p:stCondLst>
                                    <p:cond delay="0"/>
                                  </p:stCondLst>
                                  <p:iterate type="el" backwards="0">
                                    <p:tmAbs val="0"/>
                                  </p:iterate>
                                  <p:childTnLst>
                                    <p:set>
                                      <p:cBhvr>
                                        <p:cTn id="18" fill="hold"/>
                                        <p:tgtEl>
                                          <p:spTgt spid="915"/>
                                        </p:tgtEl>
                                        <p:attrNameLst>
                                          <p:attrName>style.visibility</p:attrName>
                                        </p:attrNameLst>
                                      </p:cBhvr>
                                      <p:to>
                                        <p:strVal val="visible"/>
                                      </p:to>
                                    </p:set>
                                    <p:animEffect filter="wipe(up)" transition="in">
                                      <p:cBhvr>
                                        <p:cTn id="19" dur="1000"/>
                                        <p:tgtEl>
                                          <p:spTgt spid="9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2" grpId="2"/>
      <p:bldP build="whole" bldLvl="1" animBg="1" rev="0" advAuto="0" spid="915" grpId="4"/>
      <p:bldP build="whole" bldLvl="1" animBg="1" rev="0" advAuto="0" spid="910" grpId="3"/>
      <p:bldP build="whole" bldLvl="1" animBg="1" rev="0" advAuto="0" spid="903"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文本"/>
          <p:cNvSpPr txBox="1"/>
          <p:nvPr/>
        </p:nvSpPr>
        <p:spPr>
          <a:xfrm>
            <a:off x="23112979" y="419100"/>
            <a:ext cx="1003177"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lgn="l" defTabSz="914400">
              <a:lnSpc>
                <a:spcPct val="150000"/>
              </a:lnSpc>
              <a:defRPr sz="2800">
                <a:solidFill>
                  <a:srgbClr val="FFFFFF"/>
                </a:solidFill>
                <a:latin typeface="+mj-lt"/>
                <a:ea typeface="+mj-ea"/>
                <a:cs typeface="+mj-cs"/>
                <a:sym typeface="Helvetica"/>
              </a:defRPr>
            </a:pPr>
            <a:fld id="{86CB4B4D-7CA3-9044-876B-883B54F8677D}" type="slidenum"/>
            <a:r>
              <a:t>￼</a:t>
            </a:r>
          </a:p>
        </p:txBody>
      </p:sp>
      <p:sp>
        <p:nvSpPr>
          <p:cNvPr id="221" name="基本情况："/>
          <p:cNvSpPr txBox="1"/>
          <p:nvPr/>
        </p:nvSpPr>
        <p:spPr>
          <a:xfrm>
            <a:off x="1344155" y="2067020"/>
            <a:ext cx="21875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3200">
                <a:solidFill>
                  <a:schemeClr val="accent1">
                    <a:lumOff val="-7647"/>
                  </a:schemeClr>
                </a:solidFill>
                <a:latin typeface="+mj-lt"/>
                <a:ea typeface="+mj-ea"/>
                <a:cs typeface="+mj-cs"/>
                <a:sym typeface="Helvetica"/>
              </a:defRPr>
            </a:lvl1pPr>
          </a:lstStyle>
          <a:p>
            <a:pPr/>
            <a:r>
              <a:t>基本情况：</a:t>
            </a:r>
          </a:p>
        </p:txBody>
      </p:sp>
      <p:sp>
        <p:nvSpPr>
          <p:cNvPr id="222" name="成立于2005年，截止目前总人数600多人，公司自2016年1月正式并入启迪控股，成为启迪数字集团在数字化、智能化发展领域的核心成员之一…"/>
          <p:cNvSpPr txBox="1"/>
          <p:nvPr/>
        </p:nvSpPr>
        <p:spPr>
          <a:xfrm>
            <a:off x="1332317" y="2993819"/>
            <a:ext cx="11898532" cy="3698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marL="383177" indent="-383177" algn="l" defTabSz="584200">
              <a:lnSpc>
                <a:spcPct val="150000"/>
              </a:lnSpc>
              <a:buSzPct val="75000"/>
              <a:buChar char="✦"/>
              <a:defRPr sz="2800">
                <a:solidFill>
                  <a:srgbClr val="535353"/>
                </a:solidFill>
                <a:latin typeface="+mj-lt"/>
                <a:ea typeface="+mj-ea"/>
                <a:cs typeface="+mj-cs"/>
                <a:sym typeface="Helvetica"/>
              </a:defRPr>
            </a:pPr>
            <a:r>
              <a:t>成立于2005年，截止目前总人数600多人，公司自2016年1月正式并入启迪控股，成为启迪数字集团在数字化、智能化发展领域的核心成员之一</a:t>
            </a:r>
          </a:p>
          <a:p>
            <a:pPr marL="383177" indent="-383177" algn="l" defTabSz="584200">
              <a:lnSpc>
                <a:spcPct val="150000"/>
              </a:lnSpc>
              <a:buSzPct val="75000"/>
              <a:buChar char="✦"/>
              <a:defRPr sz="2800">
                <a:solidFill>
                  <a:srgbClr val="535353"/>
                </a:solidFill>
                <a:latin typeface="+mj-lt"/>
                <a:ea typeface="+mj-ea"/>
                <a:cs typeface="+mj-cs"/>
                <a:sym typeface="Helvetica"/>
              </a:defRPr>
            </a:pPr>
            <a:r>
              <a:t>注册资金5800万</a:t>
            </a:r>
          </a:p>
          <a:p>
            <a:pPr marL="383177" indent="-383177" algn="l" defTabSz="584200">
              <a:lnSpc>
                <a:spcPct val="150000"/>
              </a:lnSpc>
              <a:buSzPct val="75000"/>
              <a:buChar char="✦"/>
              <a:defRPr sz="2800">
                <a:solidFill>
                  <a:srgbClr val="535353"/>
                </a:solidFill>
                <a:latin typeface="+mj-lt"/>
                <a:ea typeface="+mj-ea"/>
                <a:cs typeface="+mj-cs"/>
                <a:sym typeface="Helvetica"/>
              </a:defRPr>
            </a:pPr>
            <a:r>
              <a:t>总部位于北京，在全国各地设有分子和参、控股公司25家</a:t>
            </a:r>
          </a:p>
          <a:p>
            <a:pPr marL="383177" indent="-383177" algn="l" defTabSz="584200">
              <a:lnSpc>
                <a:spcPct val="150000"/>
              </a:lnSpc>
              <a:buSzPct val="75000"/>
              <a:buChar char="✦"/>
              <a:defRPr sz="2800">
                <a:solidFill>
                  <a:srgbClr val="535353"/>
                </a:solidFill>
                <a:latin typeface="+mj-lt"/>
                <a:ea typeface="+mj-ea"/>
                <a:cs typeface="+mj-cs"/>
                <a:sym typeface="Helvetica"/>
              </a:defRPr>
            </a:pPr>
            <a:r>
              <a:t>技术服务体系覆盖全球</a:t>
            </a:r>
          </a:p>
        </p:txBody>
      </p:sp>
      <p:sp>
        <p:nvSpPr>
          <p:cNvPr id="223" name="线条"/>
          <p:cNvSpPr/>
          <p:nvPr/>
        </p:nvSpPr>
        <p:spPr>
          <a:xfrm>
            <a:off x="1408493" y="7763879"/>
            <a:ext cx="11564196" cy="1"/>
          </a:xfrm>
          <a:prstGeom prst="line">
            <a:avLst/>
          </a:prstGeom>
          <a:ln w="25400">
            <a:solidFill>
              <a:srgbClr val="5289C7"/>
            </a:solidFill>
            <a:miter lim="400000"/>
          </a:ln>
        </p:spPr>
        <p:txBody>
          <a:bodyPr lIns="50800" tIns="50800" rIns="50800" bIns="50800" anchor="ctr"/>
          <a:lstStyle/>
          <a:p>
            <a:pPr>
              <a:defRPr sz="3200"/>
            </a:pPr>
          </a:p>
        </p:txBody>
      </p:sp>
      <p:sp>
        <p:nvSpPr>
          <p:cNvPr id="224" name="移动化领军企业："/>
          <p:cNvSpPr txBox="1"/>
          <p:nvPr/>
        </p:nvSpPr>
        <p:spPr>
          <a:xfrm>
            <a:off x="1362680" y="8091209"/>
            <a:ext cx="34067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3200">
                <a:solidFill>
                  <a:schemeClr val="accent1">
                    <a:lumOff val="-7647"/>
                  </a:schemeClr>
                </a:solidFill>
                <a:latin typeface="+mj-lt"/>
                <a:ea typeface="+mj-ea"/>
                <a:cs typeface="+mj-cs"/>
                <a:sym typeface="Helvetica"/>
              </a:defRPr>
            </a:lvl1pPr>
          </a:lstStyle>
          <a:p>
            <a:pPr/>
            <a:r>
              <a:t>移动化领军企业：</a:t>
            </a:r>
          </a:p>
        </p:txBody>
      </p:sp>
      <p:sp>
        <p:nvSpPr>
          <p:cNvPr id="225" name="中国首家具有自主知识产权的EMM厂商，2016、2017连续入围Gartner MQ…"/>
          <p:cNvSpPr txBox="1"/>
          <p:nvPr/>
        </p:nvSpPr>
        <p:spPr>
          <a:xfrm>
            <a:off x="1350842" y="9120215"/>
            <a:ext cx="12430556" cy="293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marL="383177" indent="-383177" algn="l" defTabSz="584200">
              <a:lnSpc>
                <a:spcPct val="150000"/>
              </a:lnSpc>
              <a:buSzPct val="75000"/>
              <a:buChar char="✦"/>
              <a:defRPr sz="2800">
                <a:solidFill>
                  <a:srgbClr val="535353"/>
                </a:solidFill>
                <a:latin typeface="+mj-lt"/>
                <a:ea typeface="+mj-ea"/>
                <a:cs typeface="+mj-cs"/>
                <a:sym typeface="Helvetica"/>
              </a:defRPr>
            </a:pPr>
            <a:r>
              <a:t>中国首家具有自主知识产权的EMM厂商，2016、2017连续入围Gartner MQ</a:t>
            </a:r>
          </a:p>
          <a:p>
            <a:pPr marL="383177" indent="-383177" algn="l" defTabSz="584200">
              <a:lnSpc>
                <a:spcPct val="150000"/>
              </a:lnSpc>
              <a:buSzPct val="75000"/>
              <a:buChar char="✦"/>
              <a:defRPr sz="2800">
                <a:solidFill>
                  <a:srgbClr val="535353"/>
                </a:solidFill>
                <a:latin typeface="+mj-lt"/>
                <a:ea typeface="+mj-ea"/>
                <a:cs typeface="+mj-cs"/>
                <a:sym typeface="Helvetica"/>
              </a:defRPr>
            </a:pPr>
            <a:r>
              <a:t>2012年加入国际移动化服务组织</a:t>
            </a:r>
          </a:p>
          <a:p>
            <a:pPr marL="383177" indent="-383177" algn="l" defTabSz="584200">
              <a:lnSpc>
                <a:spcPct val="150000"/>
              </a:lnSpc>
              <a:buSzPct val="75000"/>
              <a:buChar char="✦"/>
              <a:defRPr sz="2800">
                <a:solidFill>
                  <a:srgbClr val="535353"/>
                </a:solidFill>
                <a:latin typeface="+mj-lt"/>
                <a:ea typeface="+mj-ea"/>
                <a:cs typeface="+mj-cs"/>
                <a:sym typeface="Helvetica"/>
              </a:defRPr>
            </a:pPr>
            <a:r>
              <a:t>华为、华为鼎桥、三星战略合作伙伴</a:t>
            </a:r>
          </a:p>
          <a:p>
            <a:pPr marL="383177" indent="-383177" algn="l" defTabSz="584200">
              <a:lnSpc>
                <a:spcPct val="150000"/>
              </a:lnSpc>
              <a:buSzPct val="75000"/>
              <a:buChar char="✦"/>
              <a:defRPr sz="2800">
                <a:solidFill>
                  <a:srgbClr val="535353"/>
                </a:solidFill>
                <a:latin typeface="+mj-lt"/>
                <a:ea typeface="+mj-ea"/>
                <a:cs typeface="+mj-cs"/>
                <a:sym typeface="Helvetica"/>
              </a:defRPr>
            </a:pPr>
            <a:r>
              <a:t>苹果T1经销商</a:t>
            </a:r>
          </a:p>
        </p:txBody>
      </p:sp>
      <p:sp>
        <p:nvSpPr>
          <p:cNvPr id="226" name="关于启迪国信"/>
          <p:cNvSpPr txBox="1"/>
          <p:nvPr>
            <p:ph type="title"/>
          </p:nvPr>
        </p:nvSpPr>
        <p:spPr>
          <a:xfrm>
            <a:off x="419100" y="177800"/>
            <a:ext cx="12801600" cy="1397000"/>
          </a:xfrm>
          <a:prstGeom prst="rect">
            <a:avLst/>
          </a:prstGeom>
        </p:spPr>
        <p:txBody>
          <a:bodyPr/>
          <a:lstStyle/>
          <a:p>
            <a:pPr/>
            <a:r>
              <a:t>关于启迪国信</a:t>
            </a:r>
          </a:p>
        </p:txBody>
      </p:sp>
      <p:pic>
        <p:nvPicPr>
          <p:cNvPr id="227" name="GEMA_Founder_logo_4c.jpg" descr="GEMA_Founder_logo_4c.jpg"/>
          <p:cNvPicPr>
            <a:picLocks noChangeAspect="1"/>
          </p:cNvPicPr>
          <p:nvPr/>
        </p:nvPicPr>
        <p:blipFill>
          <a:blip r:embed="rId3">
            <a:extLst/>
          </a:blip>
          <a:stretch>
            <a:fillRect/>
          </a:stretch>
        </p:blipFill>
        <p:spPr>
          <a:xfrm>
            <a:off x="7050664" y="9957037"/>
            <a:ext cx="1431362" cy="498564"/>
          </a:xfrm>
          <a:prstGeom prst="rect">
            <a:avLst/>
          </a:prstGeom>
          <a:ln w="12700">
            <a:miter lim="400000"/>
          </a:ln>
        </p:spPr>
      </p:pic>
      <p:pic>
        <p:nvPicPr>
          <p:cNvPr id="228" name="图像" descr="图像"/>
          <p:cNvPicPr>
            <a:picLocks noChangeAspect="1"/>
          </p:cNvPicPr>
          <p:nvPr/>
        </p:nvPicPr>
        <p:blipFill>
          <a:blip r:embed="rId4">
            <a:extLst/>
          </a:blip>
          <a:stretch>
            <a:fillRect/>
          </a:stretch>
        </p:blipFill>
        <p:spPr>
          <a:xfrm>
            <a:off x="13062483" y="2406509"/>
            <a:ext cx="10637354" cy="9268957"/>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7" name="04"/>
          <p:cNvSpPr txBox="1"/>
          <p:nvPr/>
        </p:nvSpPr>
        <p:spPr>
          <a:xfrm>
            <a:off x="2370177" y="3581399"/>
            <a:ext cx="2938781" cy="314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solidFill>
                  <a:srgbClr val="FFFFFF"/>
                </a:solidFill>
              </a:defRPr>
            </a:lvl1pPr>
          </a:lstStyle>
          <a:p>
            <a:pPr/>
            <a:r>
              <a:t>04</a:t>
            </a:r>
          </a:p>
        </p:txBody>
      </p:sp>
      <p:sp>
        <p:nvSpPr>
          <p:cNvPr id="918" name="数据分析 Analytics"/>
          <p:cNvSpPr txBox="1"/>
          <p:nvPr/>
        </p:nvSpPr>
        <p:spPr>
          <a:xfrm>
            <a:off x="8800926" y="6069861"/>
            <a:ext cx="9323642" cy="165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700">
                <a:solidFill>
                  <a:schemeClr val="accent4">
                    <a:lumOff val="-9333"/>
                  </a:schemeClr>
                </a:solidFill>
              </a:defRPr>
            </a:lvl1pPr>
          </a:lstStyle>
          <a:p>
            <a:pPr/>
            <a:r>
              <a:t>数据分析 Analytics</a:t>
            </a:r>
          </a:p>
        </p:txBody>
      </p:sp>
      <p:sp>
        <p:nvSpPr>
          <p:cNvPr id="919" name="函数图"/>
          <p:cNvSpPr/>
          <p:nvPr/>
        </p:nvSpPr>
        <p:spPr>
          <a:xfrm>
            <a:off x="6259432" y="5995139"/>
            <a:ext cx="1661966" cy="165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 y="0"/>
                </a:moveTo>
                <a:cubicBezTo>
                  <a:pt x="87" y="0"/>
                  <a:pt x="0" y="87"/>
                  <a:pt x="0" y="194"/>
                </a:cubicBezTo>
                <a:lnTo>
                  <a:pt x="0" y="21404"/>
                </a:lnTo>
                <a:cubicBezTo>
                  <a:pt x="0" y="21511"/>
                  <a:pt x="87" y="21600"/>
                  <a:pt x="193" y="21600"/>
                </a:cubicBezTo>
                <a:lnTo>
                  <a:pt x="21322" y="21600"/>
                </a:lnTo>
                <a:cubicBezTo>
                  <a:pt x="21428" y="21600"/>
                  <a:pt x="21514" y="21511"/>
                  <a:pt x="21514" y="21404"/>
                </a:cubicBezTo>
                <a:lnTo>
                  <a:pt x="21514" y="20822"/>
                </a:lnTo>
                <a:cubicBezTo>
                  <a:pt x="21514" y="20715"/>
                  <a:pt x="21428" y="20628"/>
                  <a:pt x="21322" y="20628"/>
                </a:cubicBezTo>
                <a:lnTo>
                  <a:pt x="1159" y="20628"/>
                </a:lnTo>
                <a:cubicBezTo>
                  <a:pt x="1052" y="20628"/>
                  <a:pt x="966" y="20539"/>
                  <a:pt x="966" y="20432"/>
                </a:cubicBezTo>
                <a:lnTo>
                  <a:pt x="966" y="194"/>
                </a:lnTo>
                <a:cubicBezTo>
                  <a:pt x="966" y="87"/>
                  <a:pt x="879" y="0"/>
                  <a:pt x="773" y="0"/>
                </a:cubicBezTo>
                <a:lnTo>
                  <a:pt x="193" y="0"/>
                </a:lnTo>
                <a:close/>
                <a:moveTo>
                  <a:pt x="4579" y="3635"/>
                </a:moveTo>
                <a:cubicBezTo>
                  <a:pt x="4069" y="3635"/>
                  <a:pt x="3973" y="4313"/>
                  <a:pt x="3893" y="5269"/>
                </a:cubicBezTo>
                <a:cubicBezTo>
                  <a:pt x="3826" y="6066"/>
                  <a:pt x="3789" y="7155"/>
                  <a:pt x="3747" y="8309"/>
                </a:cubicBezTo>
                <a:cubicBezTo>
                  <a:pt x="3722" y="9023"/>
                  <a:pt x="3694" y="9757"/>
                  <a:pt x="3660" y="10474"/>
                </a:cubicBezTo>
                <a:lnTo>
                  <a:pt x="1430" y="10474"/>
                </a:lnTo>
                <a:lnTo>
                  <a:pt x="1430" y="11230"/>
                </a:lnTo>
                <a:lnTo>
                  <a:pt x="4374" y="11230"/>
                </a:lnTo>
                <a:lnTo>
                  <a:pt x="4393" y="10873"/>
                </a:lnTo>
                <a:cubicBezTo>
                  <a:pt x="4437" y="10037"/>
                  <a:pt x="4467" y="9172"/>
                  <a:pt x="4497" y="8336"/>
                </a:cubicBezTo>
                <a:cubicBezTo>
                  <a:pt x="4526" y="7507"/>
                  <a:pt x="4560" y="6578"/>
                  <a:pt x="4607" y="5814"/>
                </a:cubicBezTo>
                <a:cubicBezTo>
                  <a:pt x="4621" y="5979"/>
                  <a:pt x="4635" y="6160"/>
                  <a:pt x="4648" y="6361"/>
                </a:cubicBezTo>
                <a:cubicBezTo>
                  <a:pt x="4720" y="7486"/>
                  <a:pt x="4764" y="8893"/>
                  <a:pt x="4805" y="10253"/>
                </a:cubicBezTo>
                <a:cubicBezTo>
                  <a:pt x="4814" y="10545"/>
                  <a:pt x="4823" y="10836"/>
                  <a:pt x="4832" y="11121"/>
                </a:cubicBezTo>
                <a:lnTo>
                  <a:pt x="4839" y="11340"/>
                </a:lnTo>
                <a:cubicBezTo>
                  <a:pt x="4882" y="12712"/>
                  <a:pt x="4923" y="14008"/>
                  <a:pt x="5011" y="14987"/>
                </a:cubicBezTo>
                <a:cubicBezTo>
                  <a:pt x="5108" y="16050"/>
                  <a:pt x="5236" y="16930"/>
                  <a:pt x="5835" y="16930"/>
                </a:cubicBezTo>
                <a:cubicBezTo>
                  <a:pt x="6373" y="16930"/>
                  <a:pt x="6497" y="16190"/>
                  <a:pt x="6594" y="15296"/>
                </a:cubicBezTo>
                <a:cubicBezTo>
                  <a:pt x="6678" y="14518"/>
                  <a:pt x="6726" y="13520"/>
                  <a:pt x="6772" y="12555"/>
                </a:cubicBezTo>
                <a:cubicBezTo>
                  <a:pt x="6796" y="12043"/>
                  <a:pt x="6820" y="11560"/>
                  <a:pt x="6847" y="11132"/>
                </a:cubicBezTo>
                <a:cubicBezTo>
                  <a:pt x="6861" y="10921"/>
                  <a:pt x="6874" y="10707"/>
                  <a:pt x="6888" y="10495"/>
                </a:cubicBezTo>
                <a:cubicBezTo>
                  <a:pt x="6933" y="9765"/>
                  <a:pt x="6992" y="8813"/>
                  <a:pt x="7072" y="8108"/>
                </a:cubicBezTo>
                <a:cubicBezTo>
                  <a:pt x="7130" y="8632"/>
                  <a:pt x="7171" y="9283"/>
                  <a:pt x="7206" y="9828"/>
                </a:cubicBezTo>
                <a:cubicBezTo>
                  <a:pt x="7234" y="10257"/>
                  <a:pt x="7265" y="10701"/>
                  <a:pt x="7300" y="11138"/>
                </a:cubicBezTo>
                <a:cubicBezTo>
                  <a:pt x="7355" y="11811"/>
                  <a:pt x="7430" y="12670"/>
                  <a:pt x="7538" y="13325"/>
                </a:cubicBezTo>
                <a:cubicBezTo>
                  <a:pt x="7649" y="13995"/>
                  <a:pt x="7799" y="14650"/>
                  <a:pt x="8291" y="14650"/>
                </a:cubicBezTo>
                <a:cubicBezTo>
                  <a:pt x="8807" y="14650"/>
                  <a:pt x="8920" y="13936"/>
                  <a:pt x="8993" y="13463"/>
                </a:cubicBezTo>
                <a:cubicBezTo>
                  <a:pt x="9075" y="12940"/>
                  <a:pt x="9130" y="12285"/>
                  <a:pt x="9183" y="11651"/>
                </a:cubicBezTo>
                <a:cubicBezTo>
                  <a:pt x="9198" y="11475"/>
                  <a:pt x="9212" y="11303"/>
                  <a:pt x="9226" y="11141"/>
                </a:cubicBezTo>
                <a:cubicBezTo>
                  <a:pt x="9311" y="10194"/>
                  <a:pt x="9403" y="9541"/>
                  <a:pt x="9501" y="9185"/>
                </a:cubicBezTo>
                <a:cubicBezTo>
                  <a:pt x="9633" y="9696"/>
                  <a:pt x="9726" y="10669"/>
                  <a:pt x="9771" y="11144"/>
                </a:cubicBezTo>
                <a:cubicBezTo>
                  <a:pt x="9831" y="11767"/>
                  <a:pt x="9905" y="12254"/>
                  <a:pt x="9993" y="12594"/>
                </a:cubicBezTo>
                <a:cubicBezTo>
                  <a:pt x="10054" y="12832"/>
                  <a:pt x="10198" y="13391"/>
                  <a:pt x="10653" y="13391"/>
                </a:cubicBezTo>
                <a:cubicBezTo>
                  <a:pt x="11032" y="13391"/>
                  <a:pt x="11217" y="12975"/>
                  <a:pt x="11349" y="12567"/>
                </a:cubicBezTo>
                <a:cubicBezTo>
                  <a:pt x="11467" y="12203"/>
                  <a:pt x="11579" y="11704"/>
                  <a:pt x="11661" y="11165"/>
                </a:cubicBezTo>
                <a:cubicBezTo>
                  <a:pt x="11745" y="10615"/>
                  <a:pt x="11876" y="10261"/>
                  <a:pt x="11971" y="10086"/>
                </a:cubicBezTo>
                <a:cubicBezTo>
                  <a:pt x="12053" y="10269"/>
                  <a:pt x="12153" y="10639"/>
                  <a:pt x="12271" y="11188"/>
                </a:cubicBezTo>
                <a:cubicBezTo>
                  <a:pt x="12485" y="12183"/>
                  <a:pt x="12763" y="12626"/>
                  <a:pt x="13173" y="12626"/>
                </a:cubicBezTo>
                <a:cubicBezTo>
                  <a:pt x="13612" y="12626"/>
                  <a:pt x="13946" y="12143"/>
                  <a:pt x="14166" y="11193"/>
                </a:cubicBezTo>
                <a:cubicBezTo>
                  <a:pt x="14230" y="10915"/>
                  <a:pt x="14317" y="10721"/>
                  <a:pt x="14384" y="10609"/>
                </a:cubicBezTo>
                <a:cubicBezTo>
                  <a:pt x="14442" y="10712"/>
                  <a:pt x="14507" y="10855"/>
                  <a:pt x="14553" y="10955"/>
                </a:cubicBezTo>
                <a:cubicBezTo>
                  <a:pt x="14603" y="11064"/>
                  <a:pt x="14655" y="11175"/>
                  <a:pt x="14711" y="11283"/>
                </a:cubicBezTo>
                <a:cubicBezTo>
                  <a:pt x="14963" y="11766"/>
                  <a:pt x="15162" y="12149"/>
                  <a:pt x="15638" y="12149"/>
                </a:cubicBezTo>
                <a:cubicBezTo>
                  <a:pt x="16094" y="12149"/>
                  <a:pt x="16314" y="11747"/>
                  <a:pt x="16475" y="11453"/>
                </a:cubicBezTo>
                <a:cubicBezTo>
                  <a:pt x="16502" y="11402"/>
                  <a:pt x="16532" y="11350"/>
                  <a:pt x="16562" y="11300"/>
                </a:cubicBezTo>
                <a:cubicBezTo>
                  <a:pt x="16588" y="11255"/>
                  <a:pt x="16611" y="11213"/>
                  <a:pt x="16634" y="11173"/>
                </a:cubicBezTo>
                <a:cubicBezTo>
                  <a:pt x="16703" y="11053"/>
                  <a:pt x="16782" y="10918"/>
                  <a:pt x="16828" y="10864"/>
                </a:cubicBezTo>
                <a:cubicBezTo>
                  <a:pt x="16903" y="10914"/>
                  <a:pt x="17032" y="11105"/>
                  <a:pt x="17112" y="11224"/>
                </a:cubicBezTo>
                <a:lnTo>
                  <a:pt x="17155" y="11291"/>
                </a:lnTo>
                <a:cubicBezTo>
                  <a:pt x="17177" y="11324"/>
                  <a:pt x="17200" y="11356"/>
                  <a:pt x="17222" y="11389"/>
                </a:cubicBezTo>
                <a:cubicBezTo>
                  <a:pt x="17416" y="11682"/>
                  <a:pt x="17656" y="12047"/>
                  <a:pt x="18076" y="12047"/>
                </a:cubicBezTo>
                <a:cubicBezTo>
                  <a:pt x="18508" y="12047"/>
                  <a:pt x="18724" y="11727"/>
                  <a:pt x="18882" y="11494"/>
                </a:cubicBezTo>
                <a:cubicBezTo>
                  <a:pt x="18919" y="11439"/>
                  <a:pt x="18953" y="11387"/>
                  <a:pt x="18989" y="11340"/>
                </a:cubicBezTo>
                <a:cubicBezTo>
                  <a:pt x="19096" y="11202"/>
                  <a:pt x="19183" y="11125"/>
                  <a:pt x="19231" y="11090"/>
                </a:cubicBezTo>
                <a:cubicBezTo>
                  <a:pt x="19285" y="11117"/>
                  <a:pt x="19403" y="11188"/>
                  <a:pt x="19622" y="11387"/>
                </a:cubicBezTo>
                <a:cubicBezTo>
                  <a:pt x="19919" y="11658"/>
                  <a:pt x="20277" y="11689"/>
                  <a:pt x="20520" y="11689"/>
                </a:cubicBezTo>
                <a:cubicBezTo>
                  <a:pt x="20701" y="11689"/>
                  <a:pt x="20939" y="11612"/>
                  <a:pt x="21281" y="11494"/>
                </a:cubicBezTo>
                <a:cubicBezTo>
                  <a:pt x="21406" y="11451"/>
                  <a:pt x="21535" y="11406"/>
                  <a:pt x="21600" y="11391"/>
                </a:cubicBezTo>
                <a:lnTo>
                  <a:pt x="21429" y="10655"/>
                </a:lnTo>
                <a:cubicBezTo>
                  <a:pt x="21326" y="10679"/>
                  <a:pt x="21192" y="10724"/>
                  <a:pt x="21037" y="10778"/>
                </a:cubicBezTo>
                <a:cubicBezTo>
                  <a:pt x="20885" y="10831"/>
                  <a:pt x="20601" y="10929"/>
                  <a:pt x="20520" y="10933"/>
                </a:cubicBezTo>
                <a:cubicBezTo>
                  <a:pt x="20323" y="10933"/>
                  <a:pt x="20208" y="10903"/>
                  <a:pt x="20125" y="10827"/>
                </a:cubicBezTo>
                <a:cubicBezTo>
                  <a:pt x="19729" y="10468"/>
                  <a:pt x="19465" y="10321"/>
                  <a:pt x="19209" y="10321"/>
                </a:cubicBezTo>
                <a:cubicBezTo>
                  <a:pt x="18891" y="10321"/>
                  <a:pt x="18593" y="10623"/>
                  <a:pt x="18398" y="10876"/>
                </a:cubicBezTo>
                <a:cubicBezTo>
                  <a:pt x="18347" y="10942"/>
                  <a:pt x="18300" y="11009"/>
                  <a:pt x="18260" y="11068"/>
                </a:cubicBezTo>
                <a:cubicBezTo>
                  <a:pt x="18214" y="11137"/>
                  <a:pt x="18131" y="11262"/>
                  <a:pt x="18089" y="11288"/>
                </a:cubicBezTo>
                <a:cubicBezTo>
                  <a:pt x="18025" y="11240"/>
                  <a:pt x="17915" y="11074"/>
                  <a:pt x="17848" y="10972"/>
                </a:cubicBezTo>
                <a:cubicBezTo>
                  <a:pt x="17824" y="10936"/>
                  <a:pt x="17800" y="10899"/>
                  <a:pt x="17776" y="10864"/>
                </a:cubicBezTo>
                <a:lnTo>
                  <a:pt x="17734" y="10800"/>
                </a:lnTo>
                <a:cubicBezTo>
                  <a:pt x="17524" y="10488"/>
                  <a:pt x="17262" y="10100"/>
                  <a:pt x="16820" y="10100"/>
                </a:cubicBezTo>
                <a:cubicBezTo>
                  <a:pt x="16386" y="10100"/>
                  <a:pt x="16200" y="10421"/>
                  <a:pt x="15985" y="10793"/>
                </a:cubicBezTo>
                <a:cubicBezTo>
                  <a:pt x="15963" y="10832"/>
                  <a:pt x="15940" y="10873"/>
                  <a:pt x="15915" y="10916"/>
                </a:cubicBezTo>
                <a:cubicBezTo>
                  <a:pt x="15881" y="10974"/>
                  <a:pt x="15849" y="11031"/>
                  <a:pt x="15817" y="11089"/>
                </a:cubicBezTo>
                <a:cubicBezTo>
                  <a:pt x="15768" y="11179"/>
                  <a:pt x="15689" y="11322"/>
                  <a:pt x="15636" y="11379"/>
                </a:cubicBezTo>
                <a:cubicBezTo>
                  <a:pt x="15569" y="11303"/>
                  <a:pt x="15455" y="11083"/>
                  <a:pt x="15376" y="10932"/>
                </a:cubicBezTo>
                <a:cubicBezTo>
                  <a:pt x="15329" y="10841"/>
                  <a:pt x="15281" y="10738"/>
                  <a:pt x="15236" y="10638"/>
                </a:cubicBezTo>
                <a:cubicBezTo>
                  <a:pt x="15037" y="10207"/>
                  <a:pt x="14832" y="9760"/>
                  <a:pt x="14392" y="9760"/>
                </a:cubicBezTo>
                <a:cubicBezTo>
                  <a:pt x="14192" y="9760"/>
                  <a:pt x="13698" y="9883"/>
                  <a:pt x="13435" y="11021"/>
                </a:cubicBezTo>
                <a:cubicBezTo>
                  <a:pt x="13357" y="11357"/>
                  <a:pt x="13273" y="11579"/>
                  <a:pt x="13205" y="11715"/>
                </a:cubicBezTo>
                <a:cubicBezTo>
                  <a:pt x="13148" y="11575"/>
                  <a:pt x="13076" y="11355"/>
                  <a:pt x="13006" y="11028"/>
                </a:cubicBezTo>
                <a:cubicBezTo>
                  <a:pt x="12807" y="10105"/>
                  <a:pt x="12620" y="9232"/>
                  <a:pt x="11964" y="9232"/>
                </a:cubicBezTo>
                <a:cubicBezTo>
                  <a:pt x="11677" y="9232"/>
                  <a:pt x="11160" y="9468"/>
                  <a:pt x="10918" y="11050"/>
                </a:cubicBezTo>
                <a:cubicBezTo>
                  <a:pt x="10841" y="11554"/>
                  <a:pt x="10754" y="11935"/>
                  <a:pt x="10675" y="12204"/>
                </a:cubicBezTo>
                <a:cubicBezTo>
                  <a:pt x="10626" y="11959"/>
                  <a:pt x="10570" y="11599"/>
                  <a:pt x="10519" y="11072"/>
                </a:cubicBezTo>
                <a:cubicBezTo>
                  <a:pt x="10347" y="9278"/>
                  <a:pt x="10207" y="8177"/>
                  <a:pt x="9518" y="8177"/>
                </a:cubicBezTo>
                <a:cubicBezTo>
                  <a:pt x="8791" y="8177"/>
                  <a:pt x="8635" y="9324"/>
                  <a:pt x="8479" y="11073"/>
                </a:cubicBezTo>
                <a:cubicBezTo>
                  <a:pt x="8464" y="11237"/>
                  <a:pt x="8450" y="11410"/>
                  <a:pt x="8435" y="11586"/>
                </a:cubicBezTo>
                <a:cubicBezTo>
                  <a:pt x="8399" y="12017"/>
                  <a:pt x="8343" y="12660"/>
                  <a:pt x="8274" y="13176"/>
                </a:cubicBezTo>
                <a:cubicBezTo>
                  <a:pt x="8205" y="12735"/>
                  <a:pt x="8129" y="12070"/>
                  <a:pt x="8048" y="11077"/>
                </a:cubicBezTo>
                <a:cubicBezTo>
                  <a:pt x="8013" y="10647"/>
                  <a:pt x="7985" y="10205"/>
                  <a:pt x="7957" y="9779"/>
                </a:cubicBezTo>
                <a:cubicBezTo>
                  <a:pt x="7906" y="8996"/>
                  <a:pt x="7857" y="8257"/>
                  <a:pt x="7778" y="7708"/>
                </a:cubicBezTo>
                <a:cubicBezTo>
                  <a:pt x="7718" y="7289"/>
                  <a:pt x="7605" y="6511"/>
                  <a:pt x="7054" y="6511"/>
                </a:cubicBezTo>
                <a:cubicBezTo>
                  <a:pt x="6549" y="6511"/>
                  <a:pt x="6428" y="7160"/>
                  <a:pt x="6333" y="7946"/>
                </a:cubicBezTo>
                <a:cubicBezTo>
                  <a:pt x="6250" y="8624"/>
                  <a:pt x="6196" y="9510"/>
                  <a:pt x="6138" y="10447"/>
                </a:cubicBezTo>
                <a:cubicBezTo>
                  <a:pt x="6125" y="10659"/>
                  <a:pt x="6111" y="10872"/>
                  <a:pt x="6098" y="11084"/>
                </a:cubicBezTo>
                <a:cubicBezTo>
                  <a:pt x="6070" y="11517"/>
                  <a:pt x="6047" y="12003"/>
                  <a:pt x="6022" y="12518"/>
                </a:cubicBezTo>
                <a:cubicBezTo>
                  <a:pt x="5981" y="13382"/>
                  <a:pt x="5921" y="14640"/>
                  <a:pt x="5820" y="15463"/>
                </a:cubicBezTo>
                <a:cubicBezTo>
                  <a:pt x="5790" y="15243"/>
                  <a:pt x="5761" y="14961"/>
                  <a:pt x="5734" y="14601"/>
                </a:cubicBezTo>
                <a:cubicBezTo>
                  <a:pt x="5665" y="13683"/>
                  <a:pt x="5629" y="12532"/>
                  <a:pt x="5590" y="11315"/>
                </a:cubicBezTo>
                <a:lnTo>
                  <a:pt x="5581" y="11095"/>
                </a:lnTo>
                <a:cubicBezTo>
                  <a:pt x="5572" y="10811"/>
                  <a:pt x="5564" y="10521"/>
                  <a:pt x="5555" y="10230"/>
                </a:cubicBezTo>
                <a:cubicBezTo>
                  <a:pt x="5509" y="8720"/>
                  <a:pt x="5461" y="7158"/>
                  <a:pt x="5374" y="5970"/>
                </a:cubicBezTo>
                <a:cubicBezTo>
                  <a:pt x="5325" y="5317"/>
                  <a:pt x="5270" y="4832"/>
                  <a:pt x="5203" y="4489"/>
                </a:cubicBezTo>
                <a:cubicBezTo>
                  <a:pt x="5148" y="4212"/>
                  <a:pt x="5034" y="3635"/>
                  <a:pt x="4579" y="3635"/>
                </a:cubicBezTo>
                <a:close/>
              </a:path>
            </a:pathLst>
          </a:custGeom>
          <a:solidFill>
            <a:schemeClr val="accent4">
              <a:lumOff val="-9333"/>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1"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922" name="DashBoard 一览所有关键数据"/>
          <p:cNvSpPr txBox="1"/>
          <p:nvPr>
            <p:ph type="title"/>
          </p:nvPr>
        </p:nvSpPr>
        <p:spPr>
          <a:xfrm>
            <a:off x="419100" y="177800"/>
            <a:ext cx="12801602" cy="1397002"/>
          </a:xfrm>
          <a:prstGeom prst="rect">
            <a:avLst/>
          </a:prstGeom>
        </p:spPr>
        <p:txBody>
          <a:bodyPr/>
          <a:lstStyle>
            <a:lvl1pPr>
              <a:defRPr>
                <a:latin typeface="+mj-lt"/>
                <a:ea typeface="+mj-ea"/>
                <a:cs typeface="+mj-cs"/>
                <a:sym typeface="Helvetica"/>
              </a:defRPr>
            </a:lvl1pPr>
          </a:lstStyle>
          <a:p>
            <a:pPr/>
            <a:r>
              <a:t>DashBoard 一览所有关键数据</a:t>
            </a:r>
          </a:p>
        </p:txBody>
      </p:sp>
      <p:sp>
        <p:nvSpPr>
          <p:cNvPr id="923" name="应用安装分析"/>
          <p:cNvSpPr txBox="1"/>
          <p:nvPr/>
        </p:nvSpPr>
        <p:spPr>
          <a:xfrm>
            <a:off x="1264636" y="10634879"/>
            <a:ext cx="254869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00789" indent="-300789" algn="l"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chemeClr val="accent1">
                    <a:lumOff val="-7647"/>
                  </a:schemeClr>
                </a:solidFill>
                <a:latin typeface="+mj-lt"/>
                <a:ea typeface="+mj-ea"/>
                <a:cs typeface="+mj-cs"/>
                <a:sym typeface="Helvetica"/>
              </a:defRPr>
            </a:lvl1pPr>
          </a:lstStyle>
          <a:p>
            <a:pPr/>
            <a:r>
              <a:t>应用安装分析</a:t>
            </a:r>
          </a:p>
        </p:txBody>
      </p:sp>
      <p:sp>
        <p:nvSpPr>
          <p:cNvPr id="924" name="策略执行情况"/>
          <p:cNvSpPr txBox="1"/>
          <p:nvPr/>
        </p:nvSpPr>
        <p:spPr>
          <a:xfrm>
            <a:off x="1264636" y="9757429"/>
            <a:ext cx="254869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00789" indent="-300789" algn="l"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chemeClr val="accent1">
                    <a:lumOff val="-7647"/>
                  </a:schemeClr>
                </a:solidFill>
                <a:latin typeface="+mj-lt"/>
                <a:ea typeface="+mj-ea"/>
                <a:cs typeface="+mj-cs"/>
                <a:sym typeface="Helvetica"/>
              </a:defRPr>
            </a:lvl1pPr>
          </a:lstStyle>
          <a:p>
            <a:pPr/>
            <a:r>
              <a:t>策略执行情况</a:t>
            </a:r>
          </a:p>
        </p:txBody>
      </p:sp>
      <p:sp>
        <p:nvSpPr>
          <p:cNvPr id="925" name="设备归属分布"/>
          <p:cNvSpPr txBox="1"/>
          <p:nvPr/>
        </p:nvSpPr>
        <p:spPr>
          <a:xfrm>
            <a:off x="1264636" y="8879980"/>
            <a:ext cx="254869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00789" indent="-300789" algn="l"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chemeClr val="accent1">
                    <a:lumOff val="-7647"/>
                  </a:schemeClr>
                </a:solidFill>
                <a:latin typeface="+mj-lt"/>
                <a:ea typeface="+mj-ea"/>
                <a:cs typeface="+mj-cs"/>
                <a:sym typeface="Helvetica"/>
              </a:defRPr>
            </a:lvl1pPr>
          </a:lstStyle>
          <a:p>
            <a:pPr/>
            <a:r>
              <a:t>设备归属分布</a:t>
            </a:r>
          </a:p>
        </p:txBody>
      </p:sp>
      <p:sp>
        <p:nvSpPr>
          <p:cNvPr id="926" name="设备违规状态"/>
          <p:cNvSpPr txBox="1"/>
          <p:nvPr/>
        </p:nvSpPr>
        <p:spPr>
          <a:xfrm>
            <a:off x="1264636" y="8002530"/>
            <a:ext cx="254869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00789" indent="-300789" algn="l"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chemeClr val="accent1">
                    <a:lumOff val="-7647"/>
                  </a:schemeClr>
                </a:solidFill>
                <a:latin typeface="+mj-lt"/>
                <a:ea typeface="+mj-ea"/>
                <a:cs typeface="+mj-cs"/>
                <a:sym typeface="Helvetica"/>
              </a:defRPr>
            </a:lvl1pPr>
          </a:lstStyle>
          <a:p>
            <a:pPr/>
            <a:r>
              <a:t>设备违规状态</a:t>
            </a:r>
          </a:p>
        </p:txBody>
      </p:sp>
      <p:sp>
        <p:nvSpPr>
          <p:cNvPr id="927" name="设备状态"/>
          <p:cNvSpPr txBox="1"/>
          <p:nvPr/>
        </p:nvSpPr>
        <p:spPr>
          <a:xfrm>
            <a:off x="1264636" y="7125082"/>
            <a:ext cx="183749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00789" indent="-300789" algn="l"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chemeClr val="accent1">
                    <a:lumOff val="-7647"/>
                  </a:schemeClr>
                </a:solidFill>
                <a:latin typeface="+mj-lt"/>
                <a:ea typeface="+mj-ea"/>
                <a:cs typeface="+mj-cs"/>
                <a:sym typeface="Helvetica"/>
              </a:defRPr>
            </a:lvl1pPr>
          </a:lstStyle>
          <a:p>
            <a:pPr/>
            <a:r>
              <a:t>设备状态</a:t>
            </a:r>
          </a:p>
        </p:txBody>
      </p:sp>
      <p:sp>
        <p:nvSpPr>
          <p:cNvPr id="928" name="系统状态监控"/>
          <p:cNvSpPr txBox="1"/>
          <p:nvPr/>
        </p:nvSpPr>
        <p:spPr>
          <a:xfrm>
            <a:off x="1264636" y="6247632"/>
            <a:ext cx="254869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00789" indent="-300789" algn="l"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chemeClr val="accent1">
                    <a:lumOff val="-7647"/>
                  </a:schemeClr>
                </a:solidFill>
                <a:latin typeface="+mj-lt"/>
                <a:ea typeface="+mj-ea"/>
                <a:cs typeface="+mj-cs"/>
                <a:sym typeface="Helvetica"/>
              </a:defRPr>
            </a:lvl1pPr>
          </a:lstStyle>
          <a:p>
            <a:pPr/>
            <a:r>
              <a:t>系统状态监控</a:t>
            </a:r>
          </a:p>
        </p:txBody>
      </p:sp>
      <p:sp>
        <p:nvSpPr>
          <p:cNvPr id="929" name="授权设备数量"/>
          <p:cNvSpPr txBox="1"/>
          <p:nvPr/>
        </p:nvSpPr>
        <p:spPr>
          <a:xfrm>
            <a:off x="1264636" y="4492734"/>
            <a:ext cx="254869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00789" indent="-300789" algn="l"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chemeClr val="accent1">
                    <a:lumOff val="-7647"/>
                  </a:schemeClr>
                </a:solidFill>
                <a:latin typeface="+mj-lt"/>
                <a:ea typeface="+mj-ea"/>
                <a:cs typeface="+mj-cs"/>
                <a:sym typeface="Helvetica"/>
              </a:defRPr>
            </a:lvl1pPr>
          </a:lstStyle>
          <a:p>
            <a:pPr/>
            <a:r>
              <a:t>授权设备数量</a:t>
            </a:r>
          </a:p>
        </p:txBody>
      </p:sp>
      <p:sp>
        <p:nvSpPr>
          <p:cNvPr id="930" name="按激活/平台/用户分布"/>
          <p:cNvSpPr txBox="1"/>
          <p:nvPr/>
        </p:nvSpPr>
        <p:spPr>
          <a:xfrm>
            <a:off x="1264637" y="5370183"/>
            <a:ext cx="3813084"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00789" indent="-300789" algn="l"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chemeClr val="accent1">
                    <a:lumOff val="-7647"/>
                  </a:schemeClr>
                </a:solidFill>
                <a:latin typeface="+mj-lt"/>
                <a:ea typeface="+mj-ea"/>
                <a:cs typeface="+mj-cs"/>
                <a:sym typeface="Helvetica"/>
              </a:defRPr>
            </a:lvl1pPr>
          </a:lstStyle>
          <a:p>
            <a:pPr/>
            <a:r>
              <a:t>按激活/平台/用户分布</a:t>
            </a:r>
          </a:p>
        </p:txBody>
      </p:sp>
      <p:pic>
        <p:nvPicPr>
          <p:cNvPr id="931" name="图像" descr="图像"/>
          <p:cNvPicPr>
            <a:picLocks noChangeAspect="1"/>
          </p:cNvPicPr>
          <p:nvPr/>
        </p:nvPicPr>
        <p:blipFill>
          <a:blip r:embed="rId2">
            <a:extLst/>
          </a:blip>
          <a:srcRect l="0" t="0" r="956" b="1937"/>
          <a:stretch>
            <a:fillRect/>
          </a:stretch>
        </p:blipFill>
        <p:spPr>
          <a:xfrm>
            <a:off x="8611912" y="3094185"/>
            <a:ext cx="15036501" cy="8292046"/>
          </a:xfrm>
          <a:prstGeom prst="rect">
            <a:avLst/>
          </a:prstGeom>
          <a:ln w="12700">
            <a:miter lim="400000"/>
          </a:ln>
        </p:spPr>
      </p:pic>
      <p:sp>
        <p:nvSpPr>
          <p:cNvPr id="932" name="数据可自定义，图表可拖动"/>
          <p:cNvSpPr txBox="1"/>
          <p:nvPr/>
        </p:nvSpPr>
        <p:spPr>
          <a:xfrm>
            <a:off x="1075092" y="2956950"/>
            <a:ext cx="6057901"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solidFill>
                  <a:schemeClr val="accent1">
                    <a:lumOff val="-7647"/>
                  </a:schemeClr>
                </a:solidFill>
              </a:defRPr>
            </a:lvl1pPr>
          </a:lstStyle>
          <a:p>
            <a:pPr/>
            <a:r>
              <a:t>数据可自定义，图表可拖动</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4"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935" name="丰富的系统日志"/>
          <p:cNvSpPr txBox="1"/>
          <p:nvPr>
            <p:ph type="title"/>
          </p:nvPr>
        </p:nvSpPr>
        <p:spPr>
          <a:xfrm>
            <a:off x="419100" y="177800"/>
            <a:ext cx="12801602" cy="1270000"/>
          </a:xfrm>
          <a:prstGeom prst="rect">
            <a:avLst/>
          </a:prstGeom>
        </p:spPr>
        <p:txBody>
          <a:bodyPr/>
          <a:lstStyle/>
          <a:p>
            <a:pPr/>
            <a:r>
              <a:t>丰富的系统日志</a:t>
            </a:r>
          </a:p>
        </p:txBody>
      </p:sp>
      <p:grpSp>
        <p:nvGrpSpPr>
          <p:cNvPr id="938" name="成组"/>
          <p:cNvGrpSpPr/>
          <p:nvPr/>
        </p:nvGrpSpPr>
        <p:grpSpPr>
          <a:xfrm>
            <a:off x="8144136" y="2708183"/>
            <a:ext cx="3589870" cy="815339"/>
            <a:chOff x="0" y="0"/>
            <a:chExt cx="3589868" cy="815338"/>
          </a:xfrm>
        </p:grpSpPr>
        <p:sp>
          <p:nvSpPr>
            <p:cNvPr id="936" name="圆角矩形"/>
            <p:cNvSpPr/>
            <p:nvPr/>
          </p:nvSpPr>
          <p:spPr>
            <a:xfrm>
              <a:off x="0" y="9736"/>
              <a:ext cx="3589869" cy="795866"/>
            </a:xfrm>
            <a:prstGeom prst="roundRect">
              <a:avLst>
                <a:gd name="adj" fmla="val 6202"/>
              </a:avLst>
            </a:prstGeom>
            <a:solidFill>
              <a:srgbClr val="0265C0"/>
            </a:solidFill>
            <a:ln w="12700" cap="flat">
              <a:noFill/>
              <a:miter lim="400000"/>
            </a:ln>
            <a:effectLst/>
          </p:spPr>
          <p:txBody>
            <a:bodyPr wrap="square" lIns="50800" tIns="50800" rIns="50800" bIns="50800" numCol="1" anchor="ctr">
              <a:noAutofit/>
            </a:bodyPr>
            <a:lstStyle/>
            <a:p>
              <a:pPr defTabSz="1219200">
                <a:defRPr b="1" sz="3600">
                  <a:solidFill>
                    <a:srgbClr val="FFFFFF"/>
                  </a:solidFill>
                  <a:uFill>
                    <a:solidFill>
                      <a:srgbClr val="000000"/>
                    </a:solidFill>
                  </a:uFill>
                  <a:latin typeface="+mj-lt"/>
                  <a:ea typeface="+mj-ea"/>
                  <a:cs typeface="+mj-cs"/>
                  <a:sym typeface="Helvetica"/>
                </a:defRPr>
              </a:pPr>
            </a:p>
          </p:txBody>
        </p:sp>
        <p:sp>
          <p:nvSpPr>
            <p:cNvPr id="937" name="管理员日志"/>
            <p:cNvSpPr txBox="1"/>
            <p:nvPr/>
          </p:nvSpPr>
          <p:spPr>
            <a:xfrm>
              <a:off x="592331" y="0"/>
              <a:ext cx="2405207"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管理员日志</a:t>
              </a:r>
            </a:p>
          </p:txBody>
        </p:sp>
      </p:grpSp>
      <p:grpSp>
        <p:nvGrpSpPr>
          <p:cNvPr id="941" name="成组"/>
          <p:cNvGrpSpPr/>
          <p:nvPr/>
        </p:nvGrpSpPr>
        <p:grpSpPr>
          <a:xfrm>
            <a:off x="8144136" y="4202241"/>
            <a:ext cx="3589870" cy="815339"/>
            <a:chOff x="0" y="0"/>
            <a:chExt cx="3589868" cy="815338"/>
          </a:xfrm>
        </p:grpSpPr>
        <p:sp>
          <p:nvSpPr>
            <p:cNvPr id="939" name="圆角矩形"/>
            <p:cNvSpPr/>
            <p:nvPr/>
          </p:nvSpPr>
          <p:spPr>
            <a:xfrm>
              <a:off x="0" y="9736"/>
              <a:ext cx="3589869" cy="795866"/>
            </a:xfrm>
            <a:prstGeom prst="roundRect">
              <a:avLst>
                <a:gd name="adj" fmla="val 6202"/>
              </a:avLst>
            </a:prstGeom>
            <a:solidFill>
              <a:srgbClr val="2399DE"/>
            </a:solidFill>
            <a:ln w="12700" cap="flat">
              <a:noFill/>
              <a:miter lim="400000"/>
            </a:ln>
            <a:effectLst/>
          </p:spPr>
          <p:txBody>
            <a:bodyPr wrap="square" lIns="50800" tIns="50800" rIns="50800" bIns="50800" numCol="1" anchor="ctr">
              <a:noAutofit/>
            </a:bodyPr>
            <a:lstStyle/>
            <a:p>
              <a:pPr defTabSz="1219200">
                <a:defRPr b="1" sz="3600">
                  <a:solidFill>
                    <a:srgbClr val="FFFFFF"/>
                  </a:solidFill>
                  <a:uFill>
                    <a:solidFill>
                      <a:srgbClr val="000000"/>
                    </a:solidFill>
                  </a:uFill>
                  <a:latin typeface="+mj-lt"/>
                  <a:ea typeface="+mj-ea"/>
                  <a:cs typeface="+mj-cs"/>
                  <a:sym typeface="Helvetica"/>
                </a:defRPr>
              </a:pPr>
            </a:p>
          </p:txBody>
        </p:sp>
        <p:sp>
          <p:nvSpPr>
            <p:cNvPr id="940" name="用户日志"/>
            <p:cNvSpPr txBox="1"/>
            <p:nvPr/>
          </p:nvSpPr>
          <p:spPr>
            <a:xfrm>
              <a:off x="46566" y="0"/>
              <a:ext cx="3496736"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用户日志</a:t>
              </a:r>
            </a:p>
          </p:txBody>
        </p:sp>
      </p:grpSp>
      <p:grpSp>
        <p:nvGrpSpPr>
          <p:cNvPr id="944" name="成组"/>
          <p:cNvGrpSpPr/>
          <p:nvPr/>
        </p:nvGrpSpPr>
        <p:grpSpPr>
          <a:xfrm>
            <a:off x="8144136" y="7190357"/>
            <a:ext cx="3589870" cy="815339"/>
            <a:chOff x="0" y="0"/>
            <a:chExt cx="3589868" cy="815338"/>
          </a:xfrm>
        </p:grpSpPr>
        <p:sp>
          <p:nvSpPr>
            <p:cNvPr id="942" name="圆角矩形"/>
            <p:cNvSpPr/>
            <p:nvPr/>
          </p:nvSpPr>
          <p:spPr>
            <a:xfrm>
              <a:off x="0" y="9736"/>
              <a:ext cx="3589869" cy="795866"/>
            </a:xfrm>
            <a:prstGeom prst="roundRect">
              <a:avLst>
                <a:gd name="adj" fmla="val 6202"/>
              </a:avLst>
            </a:prstGeom>
            <a:solidFill>
              <a:schemeClr val="accent3"/>
            </a:solidFill>
            <a:ln w="12700" cap="flat">
              <a:noFill/>
              <a:miter lim="400000"/>
            </a:ln>
            <a:effectLst/>
          </p:spPr>
          <p:txBody>
            <a:bodyPr wrap="square" lIns="50800" tIns="50800" rIns="50800" bIns="50800" numCol="1" anchor="ctr">
              <a:noAutofit/>
            </a:bodyPr>
            <a:lstStyle/>
            <a:p>
              <a:pPr defTabSz="1219200">
                <a:defRPr b="1" sz="3600">
                  <a:solidFill>
                    <a:srgbClr val="FFFFFF"/>
                  </a:solidFill>
                  <a:uFill>
                    <a:solidFill>
                      <a:srgbClr val="000000"/>
                    </a:solidFill>
                  </a:uFill>
                  <a:latin typeface="+mj-lt"/>
                  <a:ea typeface="+mj-ea"/>
                  <a:cs typeface="+mj-cs"/>
                  <a:sym typeface="Helvetica"/>
                </a:defRPr>
              </a:pPr>
            </a:p>
          </p:txBody>
        </p:sp>
        <p:sp>
          <p:nvSpPr>
            <p:cNvPr id="943" name="调试日志"/>
            <p:cNvSpPr txBox="1"/>
            <p:nvPr/>
          </p:nvSpPr>
          <p:spPr>
            <a:xfrm>
              <a:off x="257358" y="-1"/>
              <a:ext cx="3075152"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调试日志</a:t>
              </a:r>
            </a:p>
          </p:txBody>
        </p:sp>
      </p:grpSp>
      <p:grpSp>
        <p:nvGrpSpPr>
          <p:cNvPr id="947" name="成组"/>
          <p:cNvGrpSpPr/>
          <p:nvPr/>
        </p:nvGrpSpPr>
        <p:grpSpPr>
          <a:xfrm>
            <a:off x="8144136" y="8684414"/>
            <a:ext cx="3589870" cy="815339"/>
            <a:chOff x="0" y="0"/>
            <a:chExt cx="3589868" cy="815338"/>
          </a:xfrm>
        </p:grpSpPr>
        <p:sp>
          <p:nvSpPr>
            <p:cNvPr id="945" name="圆角矩形"/>
            <p:cNvSpPr/>
            <p:nvPr/>
          </p:nvSpPr>
          <p:spPr>
            <a:xfrm>
              <a:off x="0" y="9736"/>
              <a:ext cx="3589869" cy="795866"/>
            </a:xfrm>
            <a:prstGeom prst="roundRect">
              <a:avLst>
                <a:gd name="adj" fmla="val 6202"/>
              </a:avLst>
            </a:prstGeom>
            <a:solidFill>
              <a:srgbClr val="E97F00"/>
            </a:solidFill>
            <a:ln w="12700" cap="flat">
              <a:noFill/>
              <a:miter lim="400000"/>
            </a:ln>
            <a:effectLst/>
          </p:spPr>
          <p:txBody>
            <a:bodyPr wrap="square" lIns="50800" tIns="50800" rIns="50800" bIns="50800" numCol="1" anchor="ctr">
              <a:noAutofit/>
            </a:bodyPr>
            <a:lstStyle/>
            <a:p>
              <a:pPr defTabSz="1219200">
                <a:defRPr b="1" sz="3600">
                  <a:solidFill>
                    <a:srgbClr val="FFFFFF"/>
                  </a:solidFill>
                  <a:uFill>
                    <a:solidFill>
                      <a:srgbClr val="000000"/>
                    </a:solidFill>
                  </a:uFill>
                  <a:latin typeface="+mj-lt"/>
                  <a:ea typeface="+mj-ea"/>
                  <a:cs typeface="+mj-cs"/>
                  <a:sym typeface="Helvetica"/>
                </a:defRPr>
              </a:pPr>
            </a:p>
          </p:txBody>
        </p:sp>
        <p:sp>
          <p:nvSpPr>
            <p:cNvPr id="946" name="消息日志"/>
            <p:cNvSpPr txBox="1"/>
            <p:nvPr/>
          </p:nvSpPr>
          <p:spPr>
            <a:xfrm>
              <a:off x="46566" y="0"/>
              <a:ext cx="3496736"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消息日志</a:t>
              </a:r>
            </a:p>
          </p:txBody>
        </p:sp>
      </p:grpSp>
      <p:grpSp>
        <p:nvGrpSpPr>
          <p:cNvPr id="950" name="成组"/>
          <p:cNvGrpSpPr/>
          <p:nvPr/>
        </p:nvGrpSpPr>
        <p:grpSpPr>
          <a:xfrm>
            <a:off x="1606588" y="6415087"/>
            <a:ext cx="4047069" cy="815339"/>
            <a:chOff x="0" y="0"/>
            <a:chExt cx="4047067" cy="815338"/>
          </a:xfrm>
        </p:grpSpPr>
        <p:sp>
          <p:nvSpPr>
            <p:cNvPr id="948" name="圆角矩形"/>
            <p:cNvSpPr/>
            <p:nvPr/>
          </p:nvSpPr>
          <p:spPr>
            <a:xfrm>
              <a:off x="0" y="9736"/>
              <a:ext cx="4047068" cy="795867"/>
            </a:xfrm>
            <a:prstGeom prst="roundRect">
              <a:avLst>
                <a:gd name="adj" fmla="val 6202"/>
              </a:avLst>
            </a:prstGeom>
            <a:solidFill>
              <a:srgbClr val="002351"/>
            </a:solidFill>
            <a:ln w="12700" cap="flat">
              <a:noFill/>
              <a:miter lim="400000"/>
            </a:ln>
            <a:effectLst/>
          </p:spPr>
          <p:txBody>
            <a:bodyPr wrap="square" lIns="50800" tIns="50800" rIns="50800" bIns="50800" numCol="1" anchor="ctr">
              <a:noAutofit/>
            </a:bodyPr>
            <a:lstStyle/>
            <a:p>
              <a:pPr defTabSz="1219200">
                <a:defRPr sz="4800">
                  <a:uFill>
                    <a:solidFill>
                      <a:srgbClr val="000000"/>
                    </a:solidFill>
                  </a:uFill>
                  <a:latin typeface="Calibri"/>
                  <a:ea typeface="Calibri"/>
                  <a:cs typeface="Calibri"/>
                  <a:sym typeface="Calibri"/>
                </a:defRPr>
              </a:pPr>
            </a:p>
          </p:txBody>
        </p:sp>
        <p:sp>
          <p:nvSpPr>
            <p:cNvPr id="949" name="日志"/>
            <p:cNvSpPr txBox="1"/>
            <p:nvPr/>
          </p:nvSpPr>
          <p:spPr>
            <a:xfrm>
              <a:off x="232833" y="0"/>
              <a:ext cx="3581402"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日志</a:t>
              </a:r>
            </a:p>
          </p:txBody>
        </p:sp>
      </p:grpSp>
      <p:grpSp>
        <p:nvGrpSpPr>
          <p:cNvPr id="953" name="成组"/>
          <p:cNvGrpSpPr/>
          <p:nvPr/>
        </p:nvGrpSpPr>
        <p:grpSpPr>
          <a:xfrm>
            <a:off x="8144136" y="10178472"/>
            <a:ext cx="3589870" cy="815339"/>
            <a:chOff x="0" y="0"/>
            <a:chExt cx="3589868" cy="815338"/>
          </a:xfrm>
        </p:grpSpPr>
        <p:sp>
          <p:nvSpPr>
            <p:cNvPr id="951" name="圆角矩形"/>
            <p:cNvSpPr/>
            <p:nvPr/>
          </p:nvSpPr>
          <p:spPr>
            <a:xfrm>
              <a:off x="0" y="9736"/>
              <a:ext cx="3589869" cy="795866"/>
            </a:xfrm>
            <a:prstGeom prst="roundRect">
              <a:avLst>
                <a:gd name="adj" fmla="val 6202"/>
              </a:avLst>
            </a:prstGeom>
            <a:solidFill>
              <a:schemeClr val="accent5">
                <a:satOff val="-30358"/>
                <a:lumOff val="14901"/>
              </a:schemeClr>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952" name="通知日志"/>
            <p:cNvSpPr txBox="1"/>
            <p:nvPr/>
          </p:nvSpPr>
          <p:spPr>
            <a:xfrm>
              <a:off x="279699" y="-1"/>
              <a:ext cx="3030470"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通知日志</a:t>
              </a:r>
            </a:p>
          </p:txBody>
        </p:sp>
      </p:grpSp>
      <p:sp>
        <p:nvSpPr>
          <p:cNvPr id="954" name="线条"/>
          <p:cNvSpPr/>
          <p:nvPr/>
        </p:nvSpPr>
        <p:spPr>
          <a:xfrm flipH="1" rot="5400000">
            <a:off x="10333976" y="6291443"/>
            <a:ext cx="9597785" cy="1062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 y="4353"/>
                </a:lnTo>
                <a:lnTo>
                  <a:pt x="179" y="8408"/>
                </a:lnTo>
                <a:lnTo>
                  <a:pt x="388" y="12077"/>
                </a:lnTo>
                <a:lnTo>
                  <a:pt x="666" y="15274"/>
                </a:lnTo>
                <a:lnTo>
                  <a:pt x="1002" y="17911"/>
                </a:lnTo>
                <a:lnTo>
                  <a:pt x="1388" y="19903"/>
                </a:lnTo>
                <a:lnTo>
                  <a:pt x="1814" y="21161"/>
                </a:lnTo>
                <a:cubicBezTo>
                  <a:pt x="1962" y="21449"/>
                  <a:pt x="2115" y="21600"/>
                  <a:pt x="2272" y="21600"/>
                </a:cubicBezTo>
                <a:lnTo>
                  <a:pt x="19328" y="21600"/>
                </a:lnTo>
                <a:cubicBezTo>
                  <a:pt x="19485" y="21600"/>
                  <a:pt x="19638" y="21449"/>
                  <a:pt x="19786" y="21161"/>
                </a:cubicBezTo>
                <a:cubicBezTo>
                  <a:pt x="19934" y="20873"/>
                  <a:pt x="20076" y="20449"/>
                  <a:pt x="20212" y="19903"/>
                </a:cubicBezTo>
                <a:cubicBezTo>
                  <a:pt x="20348" y="19356"/>
                  <a:pt x="20477" y="18687"/>
                  <a:pt x="20598" y="17911"/>
                </a:cubicBezTo>
                <a:cubicBezTo>
                  <a:pt x="20719" y="17135"/>
                  <a:pt x="20832" y="16251"/>
                  <a:pt x="20934" y="15274"/>
                </a:cubicBezTo>
                <a:cubicBezTo>
                  <a:pt x="21037" y="14296"/>
                  <a:pt x="21130" y="13226"/>
                  <a:pt x="21212" y="12077"/>
                </a:cubicBezTo>
                <a:cubicBezTo>
                  <a:pt x="21294" y="10928"/>
                  <a:pt x="21364" y="9700"/>
                  <a:pt x="21421" y="8408"/>
                </a:cubicBezTo>
                <a:cubicBezTo>
                  <a:pt x="21479" y="7116"/>
                  <a:pt x="21524" y="5759"/>
                  <a:pt x="21554" y="4353"/>
                </a:cubicBezTo>
                <a:cubicBezTo>
                  <a:pt x="21584" y="2947"/>
                  <a:pt x="21600" y="1491"/>
                  <a:pt x="21600" y="0"/>
                </a:cubicBezTo>
              </a:path>
            </a:pathLst>
          </a:custGeom>
          <a:ln w="38100" cap="rnd">
            <a:solidFill>
              <a:srgbClr val="BFBFBF"/>
            </a:solidFill>
            <a:prstDash val="sysDot"/>
          </a:ln>
        </p:spPr>
        <p:txBody>
          <a:bodyPr lIns="45719" rIns="45719" anchor="ctr"/>
          <a:lstStyle/>
          <a:p>
            <a:pPr defTabSz="457200">
              <a:defRPr sz="1800">
                <a:solidFill>
                  <a:srgbClr val="FFFFFF"/>
                </a:solidFill>
                <a:uFill>
                  <a:solidFill>
                    <a:srgbClr val="FFFFFF"/>
                  </a:solidFill>
                </a:uFill>
                <a:latin typeface="Calibri"/>
                <a:ea typeface="Calibri"/>
                <a:cs typeface="Calibri"/>
                <a:sym typeface="Calibri"/>
              </a:defRPr>
            </a:pPr>
          </a:p>
        </p:txBody>
      </p:sp>
      <p:sp>
        <p:nvSpPr>
          <p:cNvPr id="955" name="线条"/>
          <p:cNvSpPr/>
          <p:nvPr/>
        </p:nvSpPr>
        <p:spPr>
          <a:xfrm>
            <a:off x="14647352" y="3434196"/>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956" name="线条"/>
          <p:cNvSpPr/>
          <p:nvPr/>
        </p:nvSpPr>
        <p:spPr>
          <a:xfrm>
            <a:off x="11641760" y="6223075"/>
            <a:ext cx="2950828"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957" name="线条"/>
          <p:cNvSpPr/>
          <p:nvPr/>
        </p:nvSpPr>
        <p:spPr>
          <a:xfrm flipH="1" rot="5400000">
            <a:off x="3765008" y="6326687"/>
            <a:ext cx="7316600" cy="1062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 y="4353"/>
                </a:lnTo>
                <a:lnTo>
                  <a:pt x="179" y="8408"/>
                </a:lnTo>
                <a:lnTo>
                  <a:pt x="388" y="12077"/>
                </a:lnTo>
                <a:lnTo>
                  <a:pt x="666" y="15273"/>
                </a:lnTo>
                <a:lnTo>
                  <a:pt x="1002" y="17911"/>
                </a:lnTo>
                <a:lnTo>
                  <a:pt x="1388" y="19903"/>
                </a:lnTo>
                <a:lnTo>
                  <a:pt x="1814" y="21161"/>
                </a:lnTo>
                <a:cubicBezTo>
                  <a:pt x="1962" y="21449"/>
                  <a:pt x="2115" y="21600"/>
                  <a:pt x="2272" y="21600"/>
                </a:cubicBezTo>
                <a:lnTo>
                  <a:pt x="19328" y="21600"/>
                </a:lnTo>
                <a:cubicBezTo>
                  <a:pt x="19485" y="21600"/>
                  <a:pt x="19638" y="21449"/>
                  <a:pt x="19786" y="21161"/>
                </a:cubicBezTo>
                <a:cubicBezTo>
                  <a:pt x="19934" y="20873"/>
                  <a:pt x="20076" y="20449"/>
                  <a:pt x="20212" y="19903"/>
                </a:cubicBezTo>
                <a:cubicBezTo>
                  <a:pt x="20348" y="19356"/>
                  <a:pt x="20477" y="18687"/>
                  <a:pt x="20598" y="17911"/>
                </a:cubicBezTo>
                <a:cubicBezTo>
                  <a:pt x="20719" y="17135"/>
                  <a:pt x="20832" y="16251"/>
                  <a:pt x="20934" y="15273"/>
                </a:cubicBezTo>
                <a:cubicBezTo>
                  <a:pt x="21037" y="14296"/>
                  <a:pt x="21130" y="13226"/>
                  <a:pt x="21212" y="12077"/>
                </a:cubicBezTo>
                <a:cubicBezTo>
                  <a:pt x="21294" y="10928"/>
                  <a:pt x="21364" y="9700"/>
                  <a:pt x="21421" y="8408"/>
                </a:cubicBezTo>
                <a:cubicBezTo>
                  <a:pt x="21479" y="7116"/>
                  <a:pt x="21524" y="5759"/>
                  <a:pt x="21554" y="4353"/>
                </a:cubicBezTo>
                <a:cubicBezTo>
                  <a:pt x="21584" y="2947"/>
                  <a:pt x="21600" y="1491"/>
                  <a:pt x="21600" y="0"/>
                </a:cubicBezTo>
              </a:path>
            </a:pathLst>
          </a:custGeom>
          <a:ln w="38100" cap="rnd">
            <a:solidFill>
              <a:srgbClr val="BFBFBF"/>
            </a:solidFill>
            <a:prstDash val="sysDot"/>
          </a:ln>
        </p:spPr>
        <p:txBody>
          <a:bodyPr lIns="45719" rIns="45719" anchor="ctr"/>
          <a:lstStyle/>
          <a:p>
            <a:pPr defTabSz="457200">
              <a:defRPr sz="1800">
                <a:solidFill>
                  <a:srgbClr val="FFFFFF"/>
                </a:solidFill>
                <a:uFill>
                  <a:solidFill>
                    <a:srgbClr val="FFFFFF"/>
                  </a:solidFill>
                </a:uFill>
                <a:latin typeface="Calibri"/>
                <a:ea typeface="Calibri"/>
                <a:cs typeface="Calibri"/>
                <a:sym typeface="Calibri"/>
              </a:defRPr>
            </a:pPr>
          </a:p>
        </p:txBody>
      </p:sp>
      <p:sp>
        <p:nvSpPr>
          <p:cNvPr id="958" name="线条"/>
          <p:cNvSpPr/>
          <p:nvPr/>
        </p:nvSpPr>
        <p:spPr>
          <a:xfrm>
            <a:off x="5971574" y="6857999"/>
            <a:ext cx="91278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959" name="线条"/>
          <p:cNvSpPr/>
          <p:nvPr/>
        </p:nvSpPr>
        <p:spPr>
          <a:xfrm>
            <a:off x="6937792" y="5963060"/>
            <a:ext cx="1062626"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960" name="线条"/>
          <p:cNvSpPr/>
          <p:nvPr/>
        </p:nvSpPr>
        <p:spPr>
          <a:xfrm>
            <a:off x="6937792" y="4553105"/>
            <a:ext cx="1062626"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961" name="线条"/>
          <p:cNvSpPr/>
          <p:nvPr/>
        </p:nvSpPr>
        <p:spPr>
          <a:xfrm>
            <a:off x="6937792" y="7373015"/>
            <a:ext cx="1062626"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962" name="线条"/>
          <p:cNvSpPr/>
          <p:nvPr/>
        </p:nvSpPr>
        <p:spPr>
          <a:xfrm>
            <a:off x="6937792" y="8782971"/>
            <a:ext cx="1062626"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grpSp>
        <p:nvGrpSpPr>
          <p:cNvPr id="965" name="成组"/>
          <p:cNvGrpSpPr/>
          <p:nvPr/>
        </p:nvGrpSpPr>
        <p:grpSpPr>
          <a:xfrm>
            <a:off x="8144136" y="5696299"/>
            <a:ext cx="3589870" cy="815339"/>
            <a:chOff x="0" y="0"/>
            <a:chExt cx="3589868" cy="815338"/>
          </a:xfrm>
        </p:grpSpPr>
        <p:sp>
          <p:nvSpPr>
            <p:cNvPr id="963" name="圆角矩形"/>
            <p:cNvSpPr/>
            <p:nvPr/>
          </p:nvSpPr>
          <p:spPr>
            <a:xfrm>
              <a:off x="0" y="9736"/>
              <a:ext cx="3589869" cy="795866"/>
            </a:xfrm>
            <a:prstGeom prst="roundRect">
              <a:avLst>
                <a:gd name="adj" fmla="val 6202"/>
              </a:avLst>
            </a:prstGeom>
            <a:solidFill>
              <a:srgbClr val="06BB9B"/>
            </a:solidFill>
            <a:ln w="12700" cap="flat">
              <a:noFill/>
              <a:miter lim="400000"/>
            </a:ln>
            <a:effectLst/>
          </p:spPr>
          <p:txBody>
            <a:bodyPr wrap="square" lIns="50800" tIns="50800" rIns="50800" bIns="50800" numCol="1" anchor="ctr">
              <a:noAutofit/>
            </a:bodyPr>
            <a:lstStyle/>
            <a:p>
              <a:pPr defTabSz="1219200">
                <a:defRPr b="1" sz="3600">
                  <a:solidFill>
                    <a:srgbClr val="FFFFFF"/>
                  </a:solidFill>
                  <a:uFill>
                    <a:solidFill>
                      <a:srgbClr val="000000"/>
                    </a:solidFill>
                  </a:uFill>
                  <a:latin typeface="+mj-lt"/>
                  <a:ea typeface="+mj-ea"/>
                  <a:cs typeface="+mj-cs"/>
                  <a:sym typeface="Helvetica"/>
                </a:defRPr>
              </a:pPr>
            </a:p>
          </p:txBody>
        </p:sp>
        <p:sp>
          <p:nvSpPr>
            <p:cNvPr id="964" name="应用日志"/>
            <p:cNvSpPr txBox="1"/>
            <p:nvPr/>
          </p:nvSpPr>
          <p:spPr>
            <a:xfrm>
              <a:off x="46566" y="0"/>
              <a:ext cx="3496736"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应用日志</a:t>
              </a:r>
            </a:p>
          </p:txBody>
        </p:sp>
      </p:grpSp>
      <p:grpSp>
        <p:nvGrpSpPr>
          <p:cNvPr id="990" name="成组"/>
          <p:cNvGrpSpPr/>
          <p:nvPr/>
        </p:nvGrpSpPr>
        <p:grpSpPr>
          <a:xfrm>
            <a:off x="15954486" y="1673626"/>
            <a:ext cx="4133496" cy="10298261"/>
            <a:chOff x="0" y="0"/>
            <a:chExt cx="4133494" cy="10298259"/>
          </a:xfrm>
        </p:grpSpPr>
        <p:grpSp>
          <p:nvGrpSpPr>
            <p:cNvPr id="968" name="成组"/>
            <p:cNvGrpSpPr/>
            <p:nvPr/>
          </p:nvGrpSpPr>
          <p:grpSpPr>
            <a:xfrm>
              <a:off x="0" y="-1"/>
              <a:ext cx="4133495" cy="815340"/>
              <a:chOff x="0" y="0"/>
              <a:chExt cx="4133494" cy="815338"/>
            </a:xfrm>
          </p:grpSpPr>
          <p:sp>
            <p:nvSpPr>
              <p:cNvPr id="966" name="圆角矩形"/>
              <p:cNvSpPr/>
              <p:nvPr/>
            </p:nvSpPr>
            <p:spPr>
              <a:xfrm>
                <a:off x="0" y="9736"/>
                <a:ext cx="4133495" cy="795866"/>
              </a:xfrm>
              <a:prstGeom prst="roundRect">
                <a:avLst>
                  <a:gd name="adj" fmla="val 6202"/>
                </a:avLst>
              </a:prstGeom>
              <a:solidFill>
                <a:srgbClr val="06BB9B"/>
              </a:solidFill>
              <a:ln w="12700" cap="flat">
                <a:noFill/>
                <a:miter lim="400000"/>
              </a:ln>
              <a:effectLst/>
            </p:spPr>
            <p:txBody>
              <a:bodyPr wrap="square" lIns="50800" tIns="50800" rIns="50800" bIns="50800" numCol="1" anchor="ctr">
                <a:noAutofit/>
              </a:bodyPr>
              <a:lstStyle/>
              <a:p>
                <a:pPr defTabSz="1219200">
                  <a:defRPr b="1" sz="3200">
                    <a:solidFill>
                      <a:srgbClr val="FFFFFF"/>
                    </a:solidFill>
                    <a:uFill>
                      <a:solidFill>
                        <a:srgbClr val="000000"/>
                      </a:solidFill>
                    </a:uFill>
                    <a:latin typeface="Calibri"/>
                    <a:ea typeface="Calibri"/>
                    <a:cs typeface="Calibri"/>
                    <a:sym typeface="Calibri"/>
                  </a:defRPr>
                </a:pPr>
              </a:p>
            </p:txBody>
          </p:sp>
          <p:sp>
            <p:nvSpPr>
              <p:cNvPr id="967" name="客户端杀毒日志"/>
              <p:cNvSpPr txBox="1"/>
              <p:nvPr/>
            </p:nvSpPr>
            <p:spPr>
              <a:xfrm>
                <a:off x="318382" y="0"/>
                <a:ext cx="3496734"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Roboto condensed"/>
                    <a:ea typeface="Roboto condensed"/>
                    <a:cs typeface="Roboto condensed"/>
                    <a:sym typeface="Roboto condensed"/>
                  </a:defRPr>
                </a:lvl1pPr>
              </a:lstStyle>
              <a:p>
                <a:pPr/>
                <a:r>
                  <a:t>客户端杀毒日志</a:t>
                </a:r>
              </a:p>
            </p:txBody>
          </p:sp>
        </p:grpSp>
        <p:grpSp>
          <p:nvGrpSpPr>
            <p:cNvPr id="971" name="成组"/>
            <p:cNvGrpSpPr/>
            <p:nvPr/>
          </p:nvGrpSpPr>
          <p:grpSpPr>
            <a:xfrm>
              <a:off x="0" y="1354703"/>
              <a:ext cx="4127500" cy="815339"/>
              <a:chOff x="0" y="0"/>
              <a:chExt cx="4127500" cy="815338"/>
            </a:xfrm>
          </p:grpSpPr>
          <p:sp>
            <p:nvSpPr>
              <p:cNvPr id="969" name="圆角矩形"/>
              <p:cNvSpPr/>
              <p:nvPr/>
            </p:nvSpPr>
            <p:spPr>
              <a:xfrm>
                <a:off x="0" y="9736"/>
                <a:ext cx="4127500" cy="795866"/>
              </a:xfrm>
              <a:prstGeom prst="roundRect">
                <a:avLst>
                  <a:gd name="adj" fmla="val 6202"/>
                </a:avLst>
              </a:prstGeom>
              <a:solidFill>
                <a:srgbClr val="06BB9B"/>
              </a:solidFill>
              <a:ln w="12700" cap="flat">
                <a:noFill/>
                <a:miter lim="400000"/>
              </a:ln>
              <a:effectLst/>
            </p:spPr>
            <p:txBody>
              <a:bodyPr wrap="square" lIns="50800" tIns="50800" rIns="50800" bIns="50800" numCol="1" anchor="ctr">
                <a:noAutofit/>
              </a:bodyPr>
              <a:lstStyle/>
              <a:p>
                <a:pPr defTabSz="1219200">
                  <a:defRPr b="1" sz="3200">
                    <a:solidFill>
                      <a:srgbClr val="FFFFFF"/>
                    </a:solidFill>
                    <a:uFill>
                      <a:solidFill>
                        <a:srgbClr val="000000"/>
                      </a:solidFill>
                    </a:uFill>
                    <a:latin typeface="Calibri"/>
                    <a:ea typeface="Calibri"/>
                    <a:cs typeface="Calibri"/>
                    <a:sym typeface="Calibri"/>
                  </a:defRPr>
                </a:pPr>
              </a:p>
            </p:txBody>
          </p:sp>
          <p:sp>
            <p:nvSpPr>
              <p:cNvPr id="970" name="黑白名单日志"/>
              <p:cNvSpPr txBox="1"/>
              <p:nvPr/>
            </p:nvSpPr>
            <p:spPr>
              <a:xfrm>
                <a:off x="315383" y="0"/>
                <a:ext cx="3496734"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Roboto condensed"/>
                    <a:ea typeface="Roboto condensed"/>
                    <a:cs typeface="Roboto condensed"/>
                    <a:sym typeface="Roboto condensed"/>
                  </a:defRPr>
                </a:lvl1pPr>
              </a:lstStyle>
              <a:p>
                <a:pPr/>
                <a:r>
                  <a:t>黑白名单日志</a:t>
                </a:r>
              </a:p>
            </p:txBody>
          </p:sp>
        </p:grpSp>
        <p:grpSp>
          <p:nvGrpSpPr>
            <p:cNvPr id="974" name="成组"/>
            <p:cNvGrpSpPr/>
            <p:nvPr/>
          </p:nvGrpSpPr>
          <p:grpSpPr>
            <a:xfrm>
              <a:off x="0" y="4064109"/>
              <a:ext cx="4127500" cy="815339"/>
              <a:chOff x="0" y="0"/>
              <a:chExt cx="4127500" cy="815338"/>
            </a:xfrm>
          </p:grpSpPr>
          <p:sp>
            <p:nvSpPr>
              <p:cNvPr id="972" name="圆角矩形"/>
              <p:cNvSpPr/>
              <p:nvPr/>
            </p:nvSpPr>
            <p:spPr>
              <a:xfrm>
                <a:off x="0" y="9736"/>
                <a:ext cx="4127500" cy="795866"/>
              </a:xfrm>
              <a:prstGeom prst="roundRect">
                <a:avLst>
                  <a:gd name="adj" fmla="val 6202"/>
                </a:avLst>
              </a:prstGeom>
              <a:solidFill>
                <a:srgbClr val="06BB9B"/>
              </a:solidFill>
              <a:ln w="12700" cap="flat">
                <a:noFill/>
                <a:miter lim="400000"/>
              </a:ln>
              <a:effectLst/>
            </p:spPr>
            <p:txBody>
              <a:bodyPr wrap="square" lIns="50800" tIns="50800" rIns="50800" bIns="50800" numCol="1" anchor="ctr">
                <a:noAutofit/>
              </a:bodyPr>
              <a:lstStyle/>
              <a:p>
                <a:pPr defTabSz="1219200">
                  <a:defRPr b="1" sz="3200">
                    <a:solidFill>
                      <a:srgbClr val="FFFFFF"/>
                    </a:solidFill>
                    <a:uFill>
                      <a:solidFill>
                        <a:srgbClr val="000000"/>
                      </a:solidFill>
                    </a:uFill>
                    <a:latin typeface="Calibri"/>
                    <a:ea typeface="Calibri"/>
                    <a:cs typeface="Calibri"/>
                    <a:sym typeface="Calibri"/>
                  </a:defRPr>
                </a:pPr>
              </a:p>
            </p:txBody>
          </p:sp>
          <p:sp>
            <p:nvSpPr>
              <p:cNvPr id="973" name="关键字过滤日志"/>
              <p:cNvSpPr txBox="1"/>
              <p:nvPr/>
            </p:nvSpPr>
            <p:spPr>
              <a:xfrm>
                <a:off x="315382" y="0"/>
                <a:ext cx="3496736"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Roboto condensed"/>
                    <a:ea typeface="Roboto condensed"/>
                    <a:cs typeface="Roboto condensed"/>
                    <a:sym typeface="Roboto condensed"/>
                  </a:defRPr>
                </a:lvl1pPr>
              </a:lstStyle>
              <a:p>
                <a:pPr/>
                <a:r>
                  <a:t>关键字过滤日志</a:t>
                </a:r>
              </a:p>
            </p:txBody>
          </p:sp>
        </p:grpSp>
        <p:grpSp>
          <p:nvGrpSpPr>
            <p:cNvPr id="977" name="成组"/>
            <p:cNvGrpSpPr/>
            <p:nvPr/>
          </p:nvGrpSpPr>
          <p:grpSpPr>
            <a:xfrm>
              <a:off x="0" y="9482921"/>
              <a:ext cx="4127500" cy="815339"/>
              <a:chOff x="0" y="0"/>
              <a:chExt cx="4127500" cy="815338"/>
            </a:xfrm>
          </p:grpSpPr>
          <p:sp>
            <p:nvSpPr>
              <p:cNvPr id="975" name="圆角矩形"/>
              <p:cNvSpPr/>
              <p:nvPr/>
            </p:nvSpPr>
            <p:spPr>
              <a:xfrm>
                <a:off x="0" y="9736"/>
                <a:ext cx="4127500" cy="795866"/>
              </a:xfrm>
              <a:prstGeom prst="roundRect">
                <a:avLst>
                  <a:gd name="adj" fmla="val 6202"/>
                </a:avLst>
              </a:prstGeom>
              <a:solidFill>
                <a:srgbClr val="06BB9B"/>
              </a:solidFill>
              <a:ln w="12700" cap="flat">
                <a:noFill/>
                <a:miter lim="400000"/>
              </a:ln>
              <a:effectLst/>
            </p:spPr>
            <p:txBody>
              <a:bodyPr wrap="square" lIns="50800" tIns="50800" rIns="50800" bIns="50800" numCol="1" anchor="ctr">
                <a:noAutofit/>
              </a:bodyPr>
              <a:lstStyle/>
              <a:p>
                <a:pPr defTabSz="1219200">
                  <a:defRPr b="1" sz="3200">
                    <a:solidFill>
                      <a:srgbClr val="FFFFFF"/>
                    </a:solidFill>
                    <a:uFill>
                      <a:solidFill>
                        <a:srgbClr val="000000"/>
                      </a:solidFill>
                    </a:uFill>
                    <a:latin typeface="Calibri"/>
                    <a:ea typeface="Calibri"/>
                    <a:cs typeface="Calibri"/>
                    <a:sym typeface="Calibri"/>
                  </a:defRPr>
                </a:pPr>
              </a:p>
            </p:txBody>
          </p:sp>
          <p:sp>
            <p:nvSpPr>
              <p:cNvPr id="976" name="应用审计日志"/>
              <p:cNvSpPr txBox="1"/>
              <p:nvPr/>
            </p:nvSpPr>
            <p:spPr>
              <a:xfrm>
                <a:off x="315380" y="0"/>
                <a:ext cx="3496736"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Roboto condensed"/>
                    <a:ea typeface="Roboto condensed"/>
                    <a:cs typeface="Roboto condensed"/>
                    <a:sym typeface="Roboto condensed"/>
                  </a:defRPr>
                </a:lvl1pPr>
              </a:lstStyle>
              <a:p>
                <a:pPr/>
                <a:r>
                  <a:t>应用审计日志</a:t>
                </a:r>
              </a:p>
            </p:txBody>
          </p:sp>
        </p:grpSp>
        <p:grpSp>
          <p:nvGrpSpPr>
            <p:cNvPr id="980" name="成组"/>
            <p:cNvGrpSpPr/>
            <p:nvPr/>
          </p:nvGrpSpPr>
          <p:grpSpPr>
            <a:xfrm>
              <a:off x="0" y="2709406"/>
              <a:ext cx="4127502" cy="815339"/>
              <a:chOff x="0" y="0"/>
              <a:chExt cx="4127501" cy="815338"/>
            </a:xfrm>
          </p:grpSpPr>
          <p:sp>
            <p:nvSpPr>
              <p:cNvPr id="978" name="圆角矩形"/>
              <p:cNvSpPr/>
              <p:nvPr/>
            </p:nvSpPr>
            <p:spPr>
              <a:xfrm>
                <a:off x="0" y="9736"/>
                <a:ext cx="4127500" cy="795866"/>
              </a:xfrm>
              <a:prstGeom prst="roundRect">
                <a:avLst>
                  <a:gd name="adj" fmla="val 6202"/>
                </a:avLst>
              </a:prstGeom>
              <a:solidFill>
                <a:srgbClr val="06BB9B"/>
              </a:solidFill>
              <a:ln w="12700" cap="flat">
                <a:noFill/>
                <a:miter lim="400000"/>
              </a:ln>
              <a:effectLst/>
            </p:spPr>
            <p:txBody>
              <a:bodyPr wrap="square" lIns="50800" tIns="50800" rIns="50800" bIns="50800" numCol="1" anchor="ctr">
                <a:noAutofit/>
              </a:bodyPr>
              <a:lstStyle/>
              <a:p>
                <a:pPr defTabSz="1219200">
                  <a:defRPr b="1" sz="3200">
                    <a:solidFill>
                      <a:srgbClr val="FFFFFF"/>
                    </a:solidFill>
                    <a:uFill>
                      <a:solidFill>
                        <a:srgbClr val="000000"/>
                      </a:solidFill>
                    </a:uFill>
                    <a:latin typeface="Calibri"/>
                    <a:ea typeface="Calibri"/>
                    <a:cs typeface="Calibri"/>
                    <a:sym typeface="Calibri"/>
                  </a:defRPr>
                </a:pPr>
              </a:p>
            </p:txBody>
          </p:sp>
          <p:sp>
            <p:nvSpPr>
              <p:cNvPr id="979" name="安全浏览器浏览日志"/>
              <p:cNvSpPr txBox="1"/>
              <p:nvPr/>
            </p:nvSpPr>
            <p:spPr>
              <a:xfrm>
                <a:off x="0" y="0"/>
                <a:ext cx="4127502"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Roboto condensed"/>
                    <a:ea typeface="Roboto condensed"/>
                    <a:cs typeface="Roboto condensed"/>
                    <a:sym typeface="Roboto condensed"/>
                  </a:defRPr>
                </a:lvl1pPr>
              </a:lstStyle>
              <a:p>
                <a:pPr/>
                <a:r>
                  <a:t>安全浏览器浏览日志</a:t>
                </a:r>
              </a:p>
            </p:txBody>
          </p:sp>
        </p:grpSp>
        <p:grpSp>
          <p:nvGrpSpPr>
            <p:cNvPr id="983" name="成组"/>
            <p:cNvGrpSpPr/>
            <p:nvPr/>
          </p:nvGrpSpPr>
          <p:grpSpPr>
            <a:xfrm>
              <a:off x="0" y="5418812"/>
              <a:ext cx="4127500" cy="815339"/>
              <a:chOff x="0" y="0"/>
              <a:chExt cx="4127500" cy="815338"/>
            </a:xfrm>
          </p:grpSpPr>
          <p:sp>
            <p:nvSpPr>
              <p:cNvPr id="981" name="圆角矩形"/>
              <p:cNvSpPr/>
              <p:nvPr/>
            </p:nvSpPr>
            <p:spPr>
              <a:xfrm>
                <a:off x="0" y="9736"/>
                <a:ext cx="4127500" cy="795866"/>
              </a:xfrm>
              <a:prstGeom prst="roundRect">
                <a:avLst>
                  <a:gd name="adj" fmla="val 6202"/>
                </a:avLst>
              </a:prstGeom>
              <a:solidFill>
                <a:srgbClr val="06BB9B"/>
              </a:solidFill>
              <a:ln w="12700" cap="flat">
                <a:noFill/>
                <a:miter lim="400000"/>
              </a:ln>
              <a:effectLst/>
            </p:spPr>
            <p:txBody>
              <a:bodyPr wrap="square" lIns="50800" tIns="50800" rIns="50800" bIns="50800" numCol="1" anchor="ctr">
                <a:noAutofit/>
              </a:bodyPr>
              <a:lstStyle/>
              <a:p>
                <a:pPr defTabSz="1219200">
                  <a:defRPr b="1" sz="3200">
                    <a:solidFill>
                      <a:srgbClr val="FFFFFF"/>
                    </a:solidFill>
                    <a:uFill>
                      <a:solidFill>
                        <a:srgbClr val="000000"/>
                      </a:solidFill>
                    </a:uFill>
                    <a:latin typeface="Calibri"/>
                    <a:ea typeface="Calibri"/>
                    <a:cs typeface="Calibri"/>
                    <a:sym typeface="Calibri"/>
                  </a:defRPr>
                </a:pPr>
              </a:p>
            </p:txBody>
          </p:sp>
          <p:sp>
            <p:nvSpPr>
              <p:cNvPr id="982" name="网址访问审计"/>
              <p:cNvSpPr txBox="1"/>
              <p:nvPr/>
            </p:nvSpPr>
            <p:spPr>
              <a:xfrm>
                <a:off x="315382" y="0"/>
                <a:ext cx="3496736"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Roboto condensed"/>
                    <a:ea typeface="Roboto condensed"/>
                    <a:cs typeface="Roboto condensed"/>
                    <a:sym typeface="Roboto condensed"/>
                  </a:defRPr>
                </a:lvl1pPr>
              </a:lstStyle>
              <a:p>
                <a:pPr/>
                <a:r>
                  <a:t>网址访问审计</a:t>
                </a:r>
              </a:p>
            </p:txBody>
          </p:sp>
        </p:grpSp>
        <p:grpSp>
          <p:nvGrpSpPr>
            <p:cNvPr id="986" name="成组"/>
            <p:cNvGrpSpPr/>
            <p:nvPr/>
          </p:nvGrpSpPr>
          <p:grpSpPr>
            <a:xfrm>
              <a:off x="0" y="6773515"/>
              <a:ext cx="4127500" cy="815339"/>
              <a:chOff x="0" y="0"/>
              <a:chExt cx="4127500" cy="815338"/>
            </a:xfrm>
          </p:grpSpPr>
          <p:sp>
            <p:nvSpPr>
              <p:cNvPr id="984" name="圆角矩形"/>
              <p:cNvSpPr/>
              <p:nvPr/>
            </p:nvSpPr>
            <p:spPr>
              <a:xfrm>
                <a:off x="0" y="9736"/>
                <a:ext cx="4127500" cy="795866"/>
              </a:xfrm>
              <a:prstGeom prst="roundRect">
                <a:avLst>
                  <a:gd name="adj" fmla="val 6202"/>
                </a:avLst>
              </a:prstGeom>
              <a:solidFill>
                <a:srgbClr val="06BB9B"/>
              </a:solidFill>
              <a:ln w="12700" cap="flat">
                <a:noFill/>
                <a:miter lim="400000"/>
              </a:ln>
              <a:effectLst/>
            </p:spPr>
            <p:txBody>
              <a:bodyPr wrap="square" lIns="50800" tIns="50800" rIns="50800" bIns="50800" numCol="1" anchor="ctr">
                <a:noAutofit/>
              </a:bodyPr>
              <a:lstStyle/>
              <a:p>
                <a:pPr defTabSz="1219200">
                  <a:defRPr b="1" sz="3200">
                    <a:solidFill>
                      <a:srgbClr val="FFFFFF"/>
                    </a:solidFill>
                    <a:uFill>
                      <a:solidFill>
                        <a:srgbClr val="000000"/>
                      </a:solidFill>
                    </a:uFill>
                    <a:latin typeface="Calibri"/>
                    <a:ea typeface="Calibri"/>
                    <a:cs typeface="Calibri"/>
                    <a:sym typeface="Calibri"/>
                  </a:defRPr>
                </a:pPr>
              </a:p>
            </p:txBody>
          </p:sp>
          <p:sp>
            <p:nvSpPr>
              <p:cNvPr id="985" name="网页关键字过滤日志"/>
              <p:cNvSpPr txBox="1"/>
              <p:nvPr/>
            </p:nvSpPr>
            <p:spPr>
              <a:xfrm>
                <a:off x="71798" y="0"/>
                <a:ext cx="3983904"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Roboto condensed"/>
                    <a:ea typeface="Roboto condensed"/>
                    <a:cs typeface="Roboto condensed"/>
                    <a:sym typeface="Roboto condensed"/>
                  </a:defRPr>
                </a:lvl1pPr>
              </a:lstStyle>
              <a:p>
                <a:pPr/>
                <a:r>
                  <a:t>网页关键字过滤日志</a:t>
                </a:r>
              </a:p>
            </p:txBody>
          </p:sp>
        </p:grpSp>
        <p:grpSp>
          <p:nvGrpSpPr>
            <p:cNvPr id="989" name="成组"/>
            <p:cNvGrpSpPr/>
            <p:nvPr/>
          </p:nvGrpSpPr>
          <p:grpSpPr>
            <a:xfrm>
              <a:off x="0" y="8128218"/>
              <a:ext cx="4127500" cy="815339"/>
              <a:chOff x="0" y="0"/>
              <a:chExt cx="4127500" cy="815338"/>
            </a:xfrm>
          </p:grpSpPr>
          <p:sp>
            <p:nvSpPr>
              <p:cNvPr id="987" name="圆角矩形"/>
              <p:cNvSpPr/>
              <p:nvPr/>
            </p:nvSpPr>
            <p:spPr>
              <a:xfrm>
                <a:off x="0" y="9736"/>
                <a:ext cx="4127500" cy="795866"/>
              </a:xfrm>
              <a:prstGeom prst="roundRect">
                <a:avLst>
                  <a:gd name="adj" fmla="val 6202"/>
                </a:avLst>
              </a:prstGeom>
              <a:solidFill>
                <a:srgbClr val="06BB9B"/>
              </a:solidFill>
              <a:ln w="12700" cap="flat">
                <a:noFill/>
                <a:miter lim="400000"/>
              </a:ln>
              <a:effectLst/>
            </p:spPr>
            <p:txBody>
              <a:bodyPr wrap="square" lIns="50800" tIns="50800" rIns="50800" bIns="50800" numCol="1" anchor="ctr">
                <a:noAutofit/>
              </a:bodyPr>
              <a:lstStyle/>
              <a:p>
                <a:pPr defTabSz="1219200">
                  <a:defRPr b="1" sz="3200">
                    <a:solidFill>
                      <a:srgbClr val="FFFFFF"/>
                    </a:solidFill>
                    <a:uFill>
                      <a:solidFill>
                        <a:srgbClr val="000000"/>
                      </a:solidFill>
                    </a:uFill>
                    <a:latin typeface="Calibri"/>
                    <a:ea typeface="Calibri"/>
                    <a:cs typeface="Calibri"/>
                    <a:sym typeface="Calibri"/>
                  </a:defRPr>
                </a:pPr>
              </a:p>
            </p:txBody>
          </p:sp>
          <p:sp>
            <p:nvSpPr>
              <p:cNvPr id="988" name="网页发帖与搜索审计"/>
              <p:cNvSpPr txBox="1"/>
              <p:nvPr/>
            </p:nvSpPr>
            <p:spPr>
              <a:xfrm>
                <a:off x="90582" y="-1"/>
                <a:ext cx="3946336"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Roboto condensed"/>
                    <a:ea typeface="Roboto condensed"/>
                    <a:cs typeface="Roboto condensed"/>
                    <a:sym typeface="Roboto condensed"/>
                  </a:defRPr>
                </a:lvl1pPr>
              </a:lstStyle>
              <a:p>
                <a:pPr/>
                <a:r>
                  <a:t>网页发帖与搜索审计</a:t>
                </a:r>
              </a:p>
            </p:txBody>
          </p:sp>
        </p:grpSp>
      </p:grpSp>
      <p:sp>
        <p:nvSpPr>
          <p:cNvPr id="991" name="线条"/>
          <p:cNvSpPr/>
          <p:nvPr/>
        </p:nvSpPr>
        <p:spPr>
          <a:xfrm>
            <a:off x="14601555" y="4828636"/>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992" name="线条"/>
          <p:cNvSpPr/>
          <p:nvPr/>
        </p:nvSpPr>
        <p:spPr>
          <a:xfrm>
            <a:off x="14647352" y="6223075"/>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993" name="线条"/>
          <p:cNvSpPr/>
          <p:nvPr/>
        </p:nvSpPr>
        <p:spPr>
          <a:xfrm>
            <a:off x="14647352" y="7455513"/>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994" name="线条"/>
          <p:cNvSpPr/>
          <p:nvPr/>
        </p:nvSpPr>
        <p:spPr>
          <a:xfrm>
            <a:off x="14601555" y="8949570"/>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995" name="线条"/>
          <p:cNvSpPr/>
          <p:nvPr/>
        </p:nvSpPr>
        <p:spPr>
          <a:xfrm>
            <a:off x="14647352" y="10310503"/>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7"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998" name="可自由订阅或导出报表"/>
          <p:cNvSpPr txBox="1"/>
          <p:nvPr>
            <p:ph type="title"/>
          </p:nvPr>
        </p:nvSpPr>
        <p:spPr>
          <a:xfrm>
            <a:off x="419100" y="177800"/>
            <a:ext cx="12801602" cy="1270000"/>
          </a:xfrm>
          <a:prstGeom prst="rect">
            <a:avLst/>
          </a:prstGeom>
        </p:spPr>
        <p:txBody>
          <a:bodyPr/>
          <a:lstStyle/>
          <a:p>
            <a:pPr/>
            <a:r>
              <a:t>可自由订阅或导出报表</a:t>
            </a:r>
          </a:p>
        </p:txBody>
      </p:sp>
      <p:sp>
        <p:nvSpPr>
          <p:cNvPr id="999" name="圆角矩形"/>
          <p:cNvSpPr/>
          <p:nvPr/>
        </p:nvSpPr>
        <p:spPr>
          <a:xfrm>
            <a:off x="8141663" y="3150517"/>
            <a:ext cx="3589869" cy="795866"/>
          </a:xfrm>
          <a:prstGeom prst="roundRect">
            <a:avLst>
              <a:gd name="adj" fmla="val 6202"/>
            </a:avLst>
          </a:prstGeom>
          <a:solidFill>
            <a:srgbClr val="0265C0">
              <a:alpha val="82003"/>
            </a:srgbClr>
          </a:solidFill>
          <a:ln w="12700">
            <a:miter lim="400000"/>
          </a:ln>
        </p:spPr>
        <p:txBody>
          <a:bodyPr lIns="50800" tIns="50800" rIns="50800" bIns="50800" anchor="ctr"/>
          <a:lstStyle/>
          <a:p>
            <a:pPr defTabSz="1219200">
              <a:defRPr b="1" sz="3600">
                <a:solidFill>
                  <a:srgbClr val="FFFFFF"/>
                </a:solidFill>
                <a:uFill>
                  <a:solidFill>
                    <a:srgbClr val="000000"/>
                  </a:solidFill>
                </a:uFill>
                <a:latin typeface="+mj-lt"/>
                <a:ea typeface="+mj-ea"/>
                <a:cs typeface="+mj-cs"/>
                <a:sym typeface="Helvetica"/>
              </a:defRPr>
            </a:pPr>
          </a:p>
        </p:txBody>
      </p:sp>
      <p:sp>
        <p:nvSpPr>
          <p:cNvPr id="1000" name="2 内容报表"/>
          <p:cNvSpPr txBox="1"/>
          <p:nvPr/>
        </p:nvSpPr>
        <p:spPr>
          <a:xfrm>
            <a:off x="8733994" y="3140780"/>
            <a:ext cx="2405207" cy="815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2 内容报表</a:t>
            </a:r>
          </a:p>
        </p:txBody>
      </p:sp>
      <p:sp>
        <p:nvSpPr>
          <p:cNvPr id="1001" name="圆角矩形"/>
          <p:cNvSpPr/>
          <p:nvPr/>
        </p:nvSpPr>
        <p:spPr>
          <a:xfrm>
            <a:off x="8141663" y="4283028"/>
            <a:ext cx="3589869" cy="795866"/>
          </a:xfrm>
          <a:prstGeom prst="roundRect">
            <a:avLst>
              <a:gd name="adj" fmla="val 6202"/>
            </a:avLst>
          </a:prstGeom>
          <a:solidFill>
            <a:srgbClr val="2399DE">
              <a:alpha val="82003"/>
            </a:srgbClr>
          </a:solidFill>
          <a:ln w="12700">
            <a:miter lim="400000"/>
          </a:ln>
        </p:spPr>
        <p:txBody>
          <a:bodyPr lIns="50800" tIns="50800" rIns="50800" bIns="50800" anchor="ctr"/>
          <a:lstStyle/>
          <a:p>
            <a:pPr defTabSz="1219200">
              <a:defRPr b="1" sz="3600">
                <a:solidFill>
                  <a:srgbClr val="FFFFFF"/>
                </a:solidFill>
                <a:uFill>
                  <a:solidFill>
                    <a:srgbClr val="000000"/>
                  </a:solidFill>
                </a:uFill>
                <a:latin typeface="+mj-lt"/>
                <a:ea typeface="+mj-ea"/>
                <a:cs typeface="+mj-cs"/>
                <a:sym typeface="Helvetica"/>
              </a:defRPr>
            </a:pPr>
          </a:p>
        </p:txBody>
      </p:sp>
      <p:sp>
        <p:nvSpPr>
          <p:cNvPr id="1002" name="3 应用统计报表"/>
          <p:cNvSpPr txBox="1"/>
          <p:nvPr/>
        </p:nvSpPr>
        <p:spPr>
          <a:xfrm>
            <a:off x="8188230" y="4273292"/>
            <a:ext cx="3496736" cy="815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3 应用统计报表</a:t>
            </a:r>
          </a:p>
        </p:txBody>
      </p:sp>
      <p:grpSp>
        <p:nvGrpSpPr>
          <p:cNvPr id="1005" name="成组"/>
          <p:cNvGrpSpPr/>
          <p:nvPr/>
        </p:nvGrpSpPr>
        <p:grpSpPr>
          <a:xfrm>
            <a:off x="1604115" y="6412614"/>
            <a:ext cx="4047069" cy="815339"/>
            <a:chOff x="0" y="0"/>
            <a:chExt cx="4047067" cy="815338"/>
          </a:xfrm>
        </p:grpSpPr>
        <p:sp>
          <p:nvSpPr>
            <p:cNvPr id="1003" name="圆角矩形"/>
            <p:cNvSpPr/>
            <p:nvPr/>
          </p:nvSpPr>
          <p:spPr>
            <a:xfrm>
              <a:off x="0" y="9736"/>
              <a:ext cx="4047068" cy="795867"/>
            </a:xfrm>
            <a:prstGeom prst="roundRect">
              <a:avLst>
                <a:gd name="adj" fmla="val 6202"/>
              </a:avLst>
            </a:prstGeom>
            <a:solidFill>
              <a:srgbClr val="002351"/>
            </a:solidFill>
            <a:ln w="12700" cap="flat">
              <a:noFill/>
              <a:miter lim="400000"/>
            </a:ln>
            <a:effectLst/>
          </p:spPr>
          <p:txBody>
            <a:bodyPr wrap="square" lIns="50800" tIns="50800" rIns="50800" bIns="50800" numCol="1" anchor="ctr">
              <a:noAutofit/>
            </a:bodyPr>
            <a:lstStyle/>
            <a:p>
              <a:pPr defTabSz="1219200">
                <a:defRPr sz="4800">
                  <a:uFill>
                    <a:solidFill>
                      <a:srgbClr val="000000"/>
                    </a:solidFill>
                  </a:uFill>
                  <a:latin typeface="Calibri"/>
                  <a:ea typeface="Calibri"/>
                  <a:cs typeface="Calibri"/>
                  <a:sym typeface="Calibri"/>
                </a:defRPr>
              </a:pPr>
            </a:p>
          </p:txBody>
        </p:sp>
        <p:sp>
          <p:nvSpPr>
            <p:cNvPr id="1004" name="报表"/>
            <p:cNvSpPr txBox="1"/>
            <p:nvPr/>
          </p:nvSpPr>
          <p:spPr>
            <a:xfrm>
              <a:off x="232833" y="0"/>
              <a:ext cx="3581402" cy="8153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报表</a:t>
              </a:r>
            </a:p>
          </p:txBody>
        </p:sp>
      </p:grpSp>
      <p:sp>
        <p:nvSpPr>
          <p:cNvPr id="1006" name="圆角矩形"/>
          <p:cNvSpPr/>
          <p:nvPr/>
        </p:nvSpPr>
        <p:spPr>
          <a:xfrm>
            <a:off x="8141663" y="7633714"/>
            <a:ext cx="3589869" cy="795866"/>
          </a:xfrm>
          <a:prstGeom prst="roundRect">
            <a:avLst>
              <a:gd name="adj" fmla="val 6202"/>
            </a:avLst>
          </a:prstGeom>
          <a:solidFill>
            <a:schemeClr val="accent5">
              <a:satOff val="-30358"/>
              <a:lumOff val="14901"/>
              <a:alpha val="82003"/>
            </a:schemeClr>
          </a:solidFill>
          <a:ln w="12700">
            <a:miter lim="400000"/>
          </a:ln>
        </p:spPr>
        <p:txBody>
          <a:bodyPr lIns="50800" tIns="50800" rIns="50800" bIns="50800" anchor="ctr"/>
          <a:lstStyle/>
          <a:p>
            <a:pPr>
              <a:defRPr>
                <a:solidFill>
                  <a:srgbClr val="FFFFFF"/>
                </a:solidFill>
              </a:defRPr>
            </a:pPr>
          </a:p>
        </p:txBody>
      </p:sp>
      <p:sp>
        <p:nvSpPr>
          <p:cNvPr id="1007" name="6设备违规报表"/>
          <p:cNvSpPr txBox="1"/>
          <p:nvPr/>
        </p:nvSpPr>
        <p:spPr>
          <a:xfrm>
            <a:off x="8421363" y="7623978"/>
            <a:ext cx="3030470" cy="815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6设备违规报表</a:t>
            </a:r>
          </a:p>
        </p:txBody>
      </p:sp>
      <p:sp>
        <p:nvSpPr>
          <p:cNvPr id="1008" name="线条"/>
          <p:cNvSpPr/>
          <p:nvPr/>
        </p:nvSpPr>
        <p:spPr>
          <a:xfrm flipH="1" rot="5400000">
            <a:off x="2328814" y="6976952"/>
            <a:ext cx="10184042" cy="1062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 y="4353"/>
                </a:lnTo>
                <a:lnTo>
                  <a:pt x="179" y="8408"/>
                </a:lnTo>
                <a:lnTo>
                  <a:pt x="388" y="12077"/>
                </a:lnTo>
                <a:lnTo>
                  <a:pt x="666" y="15273"/>
                </a:lnTo>
                <a:lnTo>
                  <a:pt x="1002" y="17911"/>
                </a:lnTo>
                <a:lnTo>
                  <a:pt x="1388" y="19903"/>
                </a:lnTo>
                <a:lnTo>
                  <a:pt x="1814" y="21161"/>
                </a:lnTo>
                <a:cubicBezTo>
                  <a:pt x="1962" y="21449"/>
                  <a:pt x="2115" y="21600"/>
                  <a:pt x="2272" y="21600"/>
                </a:cubicBezTo>
                <a:lnTo>
                  <a:pt x="19328" y="21600"/>
                </a:lnTo>
                <a:cubicBezTo>
                  <a:pt x="19485" y="21600"/>
                  <a:pt x="19638" y="21449"/>
                  <a:pt x="19786" y="21161"/>
                </a:cubicBezTo>
                <a:cubicBezTo>
                  <a:pt x="19934" y="20873"/>
                  <a:pt x="20076" y="20449"/>
                  <a:pt x="20212" y="19903"/>
                </a:cubicBezTo>
                <a:cubicBezTo>
                  <a:pt x="20348" y="19356"/>
                  <a:pt x="20477" y="18687"/>
                  <a:pt x="20598" y="17911"/>
                </a:cubicBezTo>
                <a:cubicBezTo>
                  <a:pt x="20719" y="17135"/>
                  <a:pt x="20832" y="16251"/>
                  <a:pt x="20934" y="15273"/>
                </a:cubicBezTo>
                <a:cubicBezTo>
                  <a:pt x="21037" y="14296"/>
                  <a:pt x="21130" y="13226"/>
                  <a:pt x="21212" y="12077"/>
                </a:cubicBezTo>
                <a:cubicBezTo>
                  <a:pt x="21294" y="10928"/>
                  <a:pt x="21364" y="9700"/>
                  <a:pt x="21421" y="8408"/>
                </a:cubicBezTo>
                <a:cubicBezTo>
                  <a:pt x="21479" y="7116"/>
                  <a:pt x="21524" y="5759"/>
                  <a:pt x="21554" y="4353"/>
                </a:cubicBezTo>
                <a:cubicBezTo>
                  <a:pt x="21584" y="2947"/>
                  <a:pt x="21600" y="1491"/>
                  <a:pt x="21600" y="0"/>
                </a:cubicBezTo>
              </a:path>
            </a:pathLst>
          </a:custGeom>
          <a:ln w="38100" cap="rnd">
            <a:solidFill>
              <a:srgbClr val="BFBFBF"/>
            </a:solidFill>
            <a:prstDash val="sysDot"/>
          </a:ln>
        </p:spPr>
        <p:txBody>
          <a:bodyPr lIns="45719" rIns="45719" anchor="ctr"/>
          <a:lstStyle/>
          <a:p>
            <a:pPr defTabSz="457200">
              <a:defRPr sz="1800">
                <a:solidFill>
                  <a:srgbClr val="FFFFFF"/>
                </a:solidFill>
                <a:uFill>
                  <a:solidFill>
                    <a:srgbClr val="FFFFFF"/>
                  </a:solidFill>
                </a:uFill>
                <a:latin typeface="Calibri"/>
                <a:ea typeface="Calibri"/>
                <a:cs typeface="Calibri"/>
                <a:sym typeface="Calibri"/>
              </a:defRPr>
            </a:pPr>
          </a:p>
        </p:txBody>
      </p:sp>
      <p:sp>
        <p:nvSpPr>
          <p:cNvPr id="1009" name="线条"/>
          <p:cNvSpPr/>
          <p:nvPr/>
        </p:nvSpPr>
        <p:spPr>
          <a:xfrm>
            <a:off x="5969101" y="6855525"/>
            <a:ext cx="91278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1010" name="线条"/>
          <p:cNvSpPr/>
          <p:nvPr/>
        </p:nvSpPr>
        <p:spPr>
          <a:xfrm>
            <a:off x="6935318" y="4462884"/>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1011" name="线条"/>
          <p:cNvSpPr/>
          <p:nvPr/>
        </p:nvSpPr>
        <p:spPr>
          <a:xfrm>
            <a:off x="6935318" y="3273296"/>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1012" name="线条"/>
          <p:cNvSpPr/>
          <p:nvPr/>
        </p:nvSpPr>
        <p:spPr>
          <a:xfrm>
            <a:off x="6935318" y="5652471"/>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1013" name="线条"/>
          <p:cNvSpPr/>
          <p:nvPr/>
        </p:nvSpPr>
        <p:spPr>
          <a:xfrm>
            <a:off x="6935318" y="6842059"/>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1014" name="圆角矩形"/>
          <p:cNvSpPr/>
          <p:nvPr/>
        </p:nvSpPr>
        <p:spPr>
          <a:xfrm>
            <a:off x="8141663" y="5415539"/>
            <a:ext cx="3589869" cy="795866"/>
          </a:xfrm>
          <a:prstGeom prst="roundRect">
            <a:avLst>
              <a:gd name="adj" fmla="val 6202"/>
            </a:avLst>
          </a:prstGeom>
          <a:solidFill>
            <a:srgbClr val="06BB9B">
              <a:alpha val="82003"/>
            </a:srgbClr>
          </a:solidFill>
          <a:ln w="12700">
            <a:miter lim="400000"/>
          </a:ln>
        </p:spPr>
        <p:txBody>
          <a:bodyPr lIns="50800" tIns="50800" rIns="50800" bIns="50800" anchor="ctr"/>
          <a:lstStyle/>
          <a:p>
            <a:pPr defTabSz="1219200">
              <a:defRPr b="1" sz="3600">
                <a:solidFill>
                  <a:srgbClr val="FFFFFF"/>
                </a:solidFill>
                <a:uFill>
                  <a:solidFill>
                    <a:srgbClr val="000000"/>
                  </a:solidFill>
                </a:uFill>
                <a:latin typeface="+mj-lt"/>
                <a:ea typeface="+mj-ea"/>
                <a:cs typeface="+mj-cs"/>
                <a:sym typeface="Helvetica"/>
              </a:defRPr>
            </a:pPr>
          </a:p>
        </p:txBody>
      </p:sp>
      <p:sp>
        <p:nvSpPr>
          <p:cNvPr id="1015" name="4 通话记录报表"/>
          <p:cNvSpPr txBox="1"/>
          <p:nvPr/>
        </p:nvSpPr>
        <p:spPr>
          <a:xfrm>
            <a:off x="8141663" y="5415539"/>
            <a:ext cx="3496736" cy="815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4 通话记录报表</a:t>
            </a:r>
          </a:p>
        </p:txBody>
      </p:sp>
      <p:sp>
        <p:nvSpPr>
          <p:cNvPr id="1016" name="圆角矩形"/>
          <p:cNvSpPr/>
          <p:nvPr/>
        </p:nvSpPr>
        <p:spPr>
          <a:xfrm>
            <a:off x="8141663" y="12210607"/>
            <a:ext cx="3589869" cy="795866"/>
          </a:xfrm>
          <a:prstGeom prst="roundRect">
            <a:avLst>
              <a:gd name="adj" fmla="val 6202"/>
            </a:avLst>
          </a:prstGeom>
          <a:solidFill>
            <a:srgbClr val="941751">
              <a:alpha val="82003"/>
            </a:srgbClr>
          </a:solidFill>
          <a:ln w="12700">
            <a:miter lim="400000"/>
          </a:ln>
        </p:spPr>
        <p:txBody>
          <a:bodyPr lIns="50800" tIns="50800" rIns="50800" bIns="50800" anchor="ctr"/>
          <a:lstStyle/>
          <a:p>
            <a:pPr>
              <a:defRPr>
                <a:solidFill>
                  <a:srgbClr val="FFFFFF"/>
                </a:solidFill>
              </a:defRPr>
            </a:pPr>
          </a:p>
        </p:txBody>
      </p:sp>
      <p:sp>
        <p:nvSpPr>
          <p:cNvPr id="1017" name="17 用户详情报表"/>
          <p:cNvSpPr txBox="1"/>
          <p:nvPr/>
        </p:nvSpPr>
        <p:spPr>
          <a:xfrm>
            <a:off x="8421363" y="12200870"/>
            <a:ext cx="3249538" cy="815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17 用户详情报表</a:t>
            </a:r>
          </a:p>
        </p:txBody>
      </p:sp>
      <p:sp>
        <p:nvSpPr>
          <p:cNvPr id="1018" name="圆角矩形"/>
          <p:cNvSpPr/>
          <p:nvPr/>
        </p:nvSpPr>
        <p:spPr>
          <a:xfrm>
            <a:off x="8141663" y="2018006"/>
            <a:ext cx="3589869" cy="795866"/>
          </a:xfrm>
          <a:prstGeom prst="roundRect">
            <a:avLst>
              <a:gd name="adj" fmla="val 6202"/>
            </a:avLst>
          </a:prstGeom>
          <a:solidFill>
            <a:schemeClr val="accent6">
              <a:satOff val="-10694"/>
              <a:lumOff val="14313"/>
              <a:alpha val="82003"/>
            </a:schemeClr>
          </a:solidFill>
          <a:ln w="12700">
            <a:miter lim="400000"/>
          </a:ln>
        </p:spPr>
        <p:txBody>
          <a:bodyPr lIns="50800" tIns="50800" rIns="50800" bIns="50800" anchor="ctr"/>
          <a:lstStyle/>
          <a:p>
            <a:pPr defTabSz="1219200">
              <a:defRPr b="1" sz="3600">
                <a:solidFill>
                  <a:srgbClr val="FFFFFF"/>
                </a:solidFill>
                <a:uFill>
                  <a:solidFill>
                    <a:srgbClr val="000000"/>
                  </a:solidFill>
                </a:uFill>
                <a:latin typeface="+mj-lt"/>
                <a:ea typeface="+mj-ea"/>
                <a:cs typeface="+mj-cs"/>
                <a:sym typeface="Helvetica"/>
              </a:defRPr>
            </a:pPr>
          </a:p>
        </p:txBody>
      </p:sp>
      <p:sp>
        <p:nvSpPr>
          <p:cNvPr id="1019" name="1 资产报表"/>
          <p:cNvSpPr txBox="1"/>
          <p:nvPr/>
        </p:nvSpPr>
        <p:spPr>
          <a:xfrm>
            <a:off x="8733994" y="2008269"/>
            <a:ext cx="2405207" cy="815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1 资产报表</a:t>
            </a:r>
          </a:p>
        </p:txBody>
      </p:sp>
      <p:sp>
        <p:nvSpPr>
          <p:cNvPr id="1020" name="圆角矩形"/>
          <p:cNvSpPr/>
          <p:nvPr/>
        </p:nvSpPr>
        <p:spPr>
          <a:xfrm>
            <a:off x="8141663" y="6548051"/>
            <a:ext cx="3589869" cy="795866"/>
          </a:xfrm>
          <a:prstGeom prst="roundRect">
            <a:avLst>
              <a:gd name="adj" fmla="val 6202"/>
            </a:avLst>
          </a:prstGeom>
          <a:solidFill>
            <a:schemeClr val="accent2">
              <a:satOff val="-55555"/>
              <a:lumOff val="18333"/>
              <a:alpha val="82003"/>
            </a:schemeClr>
          </a:solidFill>
          <a:ln w="12700">
            <a:miter lim="400000"/>
          </a:ln>
        </p:spPr>
        <p:txBody>
          <a:bodyPr lIns="50800" tIns="50800" rIns="50800" bIns="50800" anchor="ctr"/>
          <a:lstStyle/>
          <a:p>
            <a:pPr defTabSz="1219200">
              <a:defRPr b="1" sz="3600">
                <a:solidFill>
                  <a:srgbClr val="FFFFFF"/>
                </a:solidFill>
                <a:uFill>
                  <a:solidFill>
                    <a:srgbClr val="000000"/>
                  </a:solidFill>
                </a:uFill>
                <a:latin typeface="+mj-lt"/>
                <a:ea typeface="+mj-ea"/>
                <a:cs typeface="+mj-cs"/>
                <a:sym typeface="Helvetica"/>
              </a:defRPr>
            </a:pPr>
          </a:p>
        </p:txBody>
      </p:sp>
      <p:sp>
        <p:nvSpPr>
          <p:cNvPr id="1021" name="5 短信记录报表"/>
          <p:cNvSpPr txBox="1"/>
          <p:nvPr/>
        </p:nvSpPr>
        <p:spPr>
          <a:xfrm>
            <a:off x="8336304" y="6538314"/>
            <a:ext cx="3200587" cy="815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5 短信记录报表</a:t>
            </a:r>
          </a:p>
        </p:txBody>
      </p:sp>
      <p:sp>
        <p:nvSpPr>
          <p:cNvPr id="1022" name="线条"/>
          <p:cNvSpPr/>
          <p:nvPr/>
        </p:nvSpPr>
        <p:spPr>
          <a:xfrm>
            <a:off x="6935318" y="8031646"/>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1023" name="线条"/>
          <p:cNvSpPr/>
          <p:nvPr/>
        </p:nvSpPr>
        <p:spPr>
          <a:xfrm>
            <a:off x="6935318" y="9221234"/>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1024" name="线条"/>
          <p:cNvSpPr/>
          <p:nvPr/>
        </p:nvSpPr>
        <p:spPr>
          <a:xfrm>
            <a:off x="6935318" y="10410821"/>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1025" name="线条"/>
          <p:cNvSpPr/>
          <p:nvPr/>
        </p:nvSpPr>
        <p:spPr>
          <a:xfrm>
            <a:off x="6935318" y="11600408"/>
            <a:ext cx="1062627" cy="1"/>
          </a:xfrm>
          <a:prstGeom prst="line">
            <a:avLst/>
          </a:prstGeom>
          <a:ln w="38100" cap="rnd">
            <a:solidFill>
              <a:srgbClr val="BFBFBF"/>
            </a:solidFill>
            <a:prstDash val="sysDot"/>
          </a:ln>
        </p:spPr>
        <p:txBody>
          <a:bodyPr lIns="45718" tIns="45718" rIns="45718" bIns="45718"/>
          <a:lstStyle/>
          <a:p>
            <a:pPr algn="l" defTabSz="457200">
              <a:defRPr sz="1200">
                <a:latin typeface="+mj-lt"/>
                <a:ea typeface="+mj-ea"/>
                <a:cs typeface="+mj-cs"/>
                <a:sym typeface="Helvetica"/>
              </a:defRPr>
            </a:pPr>
          </a:p>
        </p:txBody>
      </p:sp>
      <p:sp>
        <p:nvSpPr>
          <p:cNvPr id="1026" name="线条"/>
          <p:cNvSpPr/>
          <p:nvPr/>
        </p:nvSpPr>
        <p:spPr>
          <a:xfrm>
            <a:off x="12150549" y="6945983"/>
            <a:ext cx="1422293" cy="1"/>
          </a:xfrm>
          <a:prstGeom prst="line">
            <a:avLst/>
          </a:prstGeom>
          <a:ln w="28575">
            <a:solidFill>
              <a:srgbClr val="EB6949"/>
            </a:solidFill>
            <a:prstDash val="sysDot"/>
            <a:headEnd type="oval"/>
            <a:tailEnd type="triangle"/>
          </a:ln>
        </p:spPr>
        <p:txBody>
          <a:bodyPr lIns="45718" tIns="45718" rIns="45718" bIns="45718"/>
          <a:lstStyle/>
          <a:p>
            <a:pPr algn="l" defTabSz="457200">
              <a:defRPr sz="1200">
                <a:latin typeface="+mj-lt"/>
                <a:ea typeface="+mj-ea"/>
                <a:cs typeface="+mj-cs"/>
                <a:sym typeface="Helvetica"/>
              </a:defRPr>
            </a:pPr>
          </a:p>
        </p:txBody>
      </p:sp>
      <p:sp>
        <p:nvSpPr>
          <p:cNvPr id="1027" name="圆形"/>
          <p:cNvSpPr/>
          <p:nvPr/>
        </p:nvSpPr>
        <p:spPr>
          <a:xfrm>
            <a:off x="13945375" y="4695168"/>
            <a:ext cx="4501631" cy="4501631"/>
          </a:xfrm>
          <a:prstGeom prst="ellipse">
            <a:avLst/>
          </a:prstGeom>
          <a:solidFill>
            <a:srgbClr val="E94F35">
              <a:alpha val="10000"/>
            </a:srgbClr>
          </a:solidFill>
          <a:ln w="12700">
            <a:miter lim="400000"/>
          </a:ln>
        </p:spPr>
        <p:txBody>
          <a:bodyPr lIns="45719" rIns="45719" anchor="ctr"/>
          <a:lstStyle/>
          <a:p>
            <a:pPr defTabSz="457200">
              <a:defRPr sz="1800">
                <a:uFill>
                  <a:solidFill>
                    <a:srgbClr val="000000"/>
                  </a:solidFill>
                </a:uFill>
                <a:latin typeface="Calibri"/>
                <a:ea typeface="Calibri"/>
                <a:cs typeface="Calibri"/>
                <a:sym typeface="Calibri"/>
              </a:defRPr>
            </a:pPr>
          </a:p>
        </p:txBody>
      </p:sp>
      <p:sp>
        <p:nvSpPr>
          <p:cNvPr id="1028" name="圆形"/>
          <p:cNvSpPr/>
          <p:nvPr/>
        </p:nvSpPr>
        <p:spPr>
          <a:xfrm>
            <a:off x="14414769" y="5164563"/>
            <a:ext cx="3562842" cy="3562841"/>
          </a:xfrm>
          <a:prstGeom prst="ellipse">
            <a:avLst/>
          </a:prstGeom>
          <a:solidFill>
            <a:srgbClr val="E94F35"/>
          </a:solidFill>
          <a:ln w="12700">
            <a:miter lim="400000"/>
          </a:ln>
        </p:spPr>
        <p:txBody>
          <a:bodyPr lIns="45719" rIns="45719" anchor="ctr"/>
          <a:lstStyle/>
          <a:p>
            <a:pPr defTabSz="457200">
              <a:defRPr sz="1800">
                <a:uFill>
                  <a:solidFill>
                    <a:srgbClr val="000000"/>
                  </a:solidFill>
                </a:uFill>
                <a:latin typeface="Calibri"/>
                <a:ea typeface="Calibri"/>
                <a:cs typeface="Calibri"/>
                <a:sym typeface="Calibri"/>
              </a:defRPr>
            </a:pPr>
          </a:p>
        </p:txBody>
      </p:sp>
      <p:sp>
        <p:nvSpPr>
          <p:cNvPr id="1029" name="订阅Email"/>
          <p:cNvSpPr txBox="1"/>
          <p:nvPr/>
        </p:nvSpPr>
        <p:spPr>
          <a:xfrm>
            <a:off x="14590774" y="7390748"/>
            <a:ext cx="3210833" cy="5290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defTabSz="584200">
              <a:lnSpc>
                <a:spcPct val="150000"/>
              </a:lnSpc>
              <a:defRPr b="1" sz="3000">
                <a:solidFill>
                  <a:srgbClr val="FFFFFF"/>
                </a:solidFill>
                <a:latin typeface="+mj-lt"/>
                <a:ea typeface="+mj-ea"/>
                <a:cs typeface="+mj-cs"/>
                <a:sym typeface="Helvetica"/>
              </a:defRPr>
            </a:lvl1pPr>
          </a:lstStyle>
          <a:p>
            <a:pPr/>
            <a:r>
              <a:t>订阅Email</a:t>
            </a:r>
          </a:p>
        </p:txBody>
      </p:sp>
      <p:pic>
        <p:nvPicPr>
          <p:cNvPr id="1030" name="订阅.png" descr="订阅.png"/>
          <p:cNvPicPr>
            <a:picLocks noChangeAspect="1"/>
          </p:cNvPicPr>
          <p:nvPr/>
        </p:nvPicPr>
        <p:blipFill>
          <a:blip r:embed="rId2">
            <a:extLst/>
          </a:blip>
          <a:stretch>
            <a:fillRect/>
          </a:stretch>
        </p:blipFill>
        <p:spPr>
          <a:xfrm>
            <a:off x="15383391" y="5676263"/>
            <a:ext cx="1625601" cy="1625601"/>
          </a:xfrm>
          <a:prstGeom prst="rect">
            <a:avLst/>
          </a:prstGeom>
          <a:ln w="12700">
            <a:miter lim="400000"/>
          </a:ln>
        </p:spPr>
      </p:pic>
      <p:sp>
        <p:nvSpPr>
          <p:cNvPr id="1031" name="圆形"/>
          <p:cNvSpPr/>
          <p:nvPr/>
        </p:nvSpPr>
        <p:spPr>
          <a:xfrm>
            <a:off x="18819539" y="4695168"/>
            <a:ext cx="4501632" cy="4501631"/>
          </a:xfrm>
          <a:prstGeom prst="ellipse">
            <a:avLst/>
          </a:prstGeom>
          <a:solidFill>
            <a:schemeClr val="accent1">
              <a:satOff val="-36923"/>
              <a:lumOff val="30882"/>
              <a:alpha val="14515"/>
            </a:schemeClr>
          </a:solidFill>
          <a:ln w="12700">
            <a:miter lim="400000"/>
          </a:ln>
        </p:spPr>
        <p:txBody>
          <a:bodyPr lIns="45719" rIns="45719" anchor="ctr"/>
          <a:lstStyle/>
          <a:p>
            <a:pPr defTabSz="457200">
              <a:defRPr sz="1800">
                <a:uFill>
                  <a:solidFill>
                    <a:srgbClr val="000000"/>
                  </a:solidFill>
                </a:uFill>
                <a:latin typeface="Calibri"/>
                <a:ea typeface="Calibri"/>
                <a:cs typeface="Calibri"/>
                <a:sym typeface="Calibri"/>
              </a:defRPr>
            </a:pPr>
          </a:p>
        </p:txBody>
      </p:sp>
      <p:sp>
        <p:nvSpPr>
          <p:cNvPr id="1032" name="圆形"/>
          <p:cNvSpPr/>
          <p:nvPr/>
        </p:nvSpPr>
        <p:spPr>
          <a:xfrm>
            <a:off x="19288934" y="5164563"/>
            <a:ext cx="3562841" cy="3562841"/>
          </a:xfrm>
          <a:prstGeom prst="ellipse">
            <a:avLst/>
          </a:prstGeom>
          <a:solidFill>
            <a:schemeClr val="accent1">
              <a:satOff val="-36923"/>
              <a:lumOff val="30882"/>
            </a:schemeClr>
          </a:solidFill>
          <a:ln w="12700">
            <a:miter lim="400000"/>
          </a:ln>
        </p:spPr>
        <p:txBody>
          <a:bodyPr lIns="45719" rIns="45719" anchor="ctr"/>
          <a:lstStyle/>
          <a:p>
            <a:pPr defTabSz="457200">
              <a:defRPr sz="1800">
                <a:uFill>
                  <a:solidFill>
                    <a:srgbClr val="000000"/>
                  </a:solidFill>
                </a:uFill>
                <a:latin typeface="Calibri"/>
                <a:ea typeface="Calibri"/>
                <a:cs typeface="Calibri"/>
                <a:sym typeface="Calibri"/>
              </a:defRPr>
            </a:pPr>
          </a:p>
        </p:txBody>
      </p:sp>
      <p:sp>
        <p:nvSpPr>
          <p:cNvPr id="1033" name="导出 PDF or EXCEL"/>
          <p:cNvSpPr txBox="1"/>
          <p:nvPr/>
        </p:nvSpPr>
        <p:spPr>
          <a:xfrm>
            <a:off x="18819539" y="7390748"/>
            <a:ext cx="4501632" cy="113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defTabSz="584200">
              <a:lnSpc>
                <a:spcPct val="150000"/>
              </a:lnSpc>
              <a:defRPr b="1" sz="2700">
                <a:solidFill>
                  <a:srgbClr val="FFFFFF"/>
                </a:solidFill>
                <a:latin typeface="+mj-lt"/>
                <a:ea typeface="+mj-ea"/>
                <a:cs typeface="+mj-cs"/>
                <a:sym typeface="Helvetica"/>
              </a:defRPr>
            </a:lvl1pPr>
          </a:lstStyle>
          <a:p>
            <a:pPr/>
            <a:r>
              <a:t>导出 PDF or EXCEL</a:t>
            </a:r>
          </a:p>
        </p:txBody>
      </p:sp>
      <p:pic>
        <p:nvPicPr>
          <p:cNvPr id="1034" name="导出成图片.png" descr="导出成图片.png"/>
          <p:cNvPicPr>
            <a:picLocks noChangeAspect="1"/>
          </p:cNvPicPr>
          <p:nvPr/>
        </p:nvPicPr>
        <p:blipFill>
          <a:blip r:embed="rId3">
            <a:extLst/>
          </a:blip>
          <a:stretch>
            <a:fillRect/>
          </a:stretch>
        </p:blipFill>
        <p:spPr>
          <a:xfrm>
            <a:off x="20467266" y="5754675"/>
            <a:ext cx="1468778" cy="1468778"/>
          </a:xfrm>
          <a:prstGeom prst="rect">
            <a:avLst/>
          </a:prstGeom>
          <a:ln w="12700">
            <a:miter lim="400000"/>
          </a:ln>
        </p:spPr>
      </p:pic>
      <p:sp>
        <p:nvSpPr>
          <p:cNvPr id="1035" name="…"/>
          <p:cNvSpPr txBox="1"/>
          <p:nvPr/>
        </p:nvSpPr>
        <p:spPr>
          <a:xfrm>
            <a:off x="8141663" y="10966169"/>
            <a:ext cx="7493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036" name="圆角矩形"/>
          <p:cNvSpPr/>
          <p:nvPr/>
        </p:nvSpPr>
        <p:spPr>
          <a:xfrm>
            <a:off x="8141663" y="8813074"/>
            <a:ext cx="3589869" cy="795866"/>
          </a:xfrm>
          <a:prstGeom prst="roundRect">
            <a:avLst>
              <a:gd name="adj" fmla="val 6202"/>
            </a:avLst>
          </a:prstGeom>
          <a:solidFill>
            <a:schemeClr val="accent2">
              <a:alpha val="82003"/>
            </a:schemeClr>
          </a:solidFill>
          <a:ln w="12700">
            <a:miter lim="400000"/>
          </a:ln>
        </p:spPr>
        <p:txBody>
          <a:bodyPr lIns="50800" tIns="50800" rIns="50800" bIns="50800" anchor="ctr"/>
          <a:lstStyle/>
          <a:p>
            <a:pPr>
              <a:defRPr>
                <a:solidFill>
                  <a:srgbClr val="FFFFFF"/>
                </a:solidFill>
              </a:defRPr>
            </a:pPr>
          </a:p>
        </p:txBody>
      </p:sp>
      <p:sp>
        <p:nvSpPr>
          <p:cNvPr id="1037" name="7数据流量报表"/>
          <p:cNvSpPr txBox="1"/>
          <p:nvPr/>
        </p:nvSpPr>
        <p:spPr>
          <a:xfrm>
            <a:off x="8421363" y="8803337"/>
            <a:ext cx="3030470" cy="815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7数据流量报表</a:t>
            </a:r>
          </a:p>
        </p:txBody>
      </p:sp>
      <p:sp>
        <p:nvSpPr>
          <p:cNvPr id="1038" name="圆角矩形"/>
          <p:cNvSpPr/>
          <p:nvPr/>
        </p:nvSpPr>
        <p:spPr>
          <a:xfrm>
            <a:off x="8095097" y="10012888"/>
            <a:ext cx="3589869" cy="795866"/>
          </a:xfrm>
          <a:prstGeom prst="roundRect">
            <a:avLst>
              <a:gd name="adj" fmla="val 6202"/>
            </a:avLst>
          </a:prstGeom>
          <a:solidFill>
            <a:schemeClr val="accent3">
              <a:alpha val="82003"/>
            </a:schemeClr>
          </a:solidFill>
          <a:ln w="12700">
            <a:miter lim="400000"/>
          </a:ln>
        </p:spPr>
        <p:txBody>
          <a:bodyPr lIns="50800" tIns="50800" rIns="50800" bIns="50800" anchor="ctr"/>
          <a:lstStyle/>
          <a:p>
            <a:pPr defTabSz="1219200">
              <a:defRPr b="1" sz="3600">
                <a:solidFill>
                  <a:srgbClr val="FFFFFF"/>
                </a:solidFill>
                <a:uFill>
                  <a:solidFill>
                    <a:srgbClr val="000000"/>
                  </a:solidFill>
                </a:uFill>
                <a:latin typeface="+mj-lt"/>
                <a:ea typeface="+mj-ea"/>
                <a:cs typeface="+mj-cs"/>
                <a:sym typeface="Helvetica"/>
              </a:defRPr>
            </a:pPr>
          </a:p>
        </p:txBody>
      </p:sp>
      <p:sp>
        <p:nvSpPr>
          <p:cNvPr id="1039" name="8客户端统计报表"/>
          <p:cNvSpPr txBox="1"/>
          <p:nvPr/>
        </p:nvSpPr>
        <p:spPr>
          <a:xfrm>
            <a:off x="8352456" y="10003152"/>
            <a:ext cx="3387353" cy="815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defTabSz="1219200">
              <a:lnSpc>
                <a:spcPct val="140000"/>
              </a:lnSpc>
              <a:spcBef>
                <a:spcPts val="200"/>
              </a:spcBef>
              <a:defRPr b="1" sz="3200">
                <a:solidFill>
                  <a:srgbClr val="FFFFFF"/>
                </a:solidFill>
                <a:uFill>
                  <a:solidFill>
                    <a:srgbClr val="808080"/>
                  </a:solidFill>
                </a:uFill>
                <a:latin typeface="+mj-lt"/>
                <a:ea typeface="+mj-ea"/>
                <a:cs typeface="+mj-cs"/>
                <a:sym typeface="Helvetica"/>
              </a:defRPr>
            </a:lvl1pPr>
          </a:lstStyle>
          <a:p>
            <a:pPr/>
            <a:r>
              <a:t>8客户端统计报表</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iterate type="el" backwards="0">
                                    <p:tmAbs val="0"/>
                                  </p:iterate>
                                  <p:childTnLst>
                                    <p:set>
                                      <p:cBhvr>
                                        <p:cTn id="6" fill="hold"/>
                                        <p:tgtEl>
                                          <p:spTgt spid="1026"/>
                                        </p:tgtEl>
                                        <p:attrNameLst>
                                          <p:attrName>style.visibility</p:attrName>
                                        </p:attrNameLst>
                                      </p:cBhvr>
                                      <p:to>
                                        <p:strVal val="visible"/>
                                      </p:to>
                                    </p:set>
                                    <p:animEffect filter="wipe(down)" transition="in">
                                      <p:cBhvr>
                                        <p:cTn id="7" dur="500"/>
                                        <p:tgtEl>
                                          <p:spTgt spid="10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26"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1" name="05"/>
          <p:cNvSpPr txBox="1"/>
          <p:nvPr/>
        </p:nvSpPr>
        <p:spPr>
          <a:xfrm>
            <a:off x="2370177" y="3581399"/>
            <a:ext cx="2938781" cy="314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solidFill>
                  <a:srgbClr val="FFFFFF"/>
                </a:solidFill>
              </a:defRPr>
            </a:lvl1pPr>
          </a:lstStyle>
          <a:p>
            <a:pPr/>
            <a:r>
              <a:t>05</a:t>
            </a:r>
          </a:p>
        </p:txBody>
      </p:sp>
      <p:sp>
        <p:nvSpPr>
          <p:cNvPr id="1042" name="效率提升 Suites"/>
          <p:cNvSpPr txBox="1"/>
          <p:nvPr/>
        </p:nvSpPr>
        <p:spPr>
          <a:xfrm>
            <a:off x="9074430" y="6032500"/>
            <a:ext cx="7849706" cy="165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700">
                <a:solidFill>
                  <a:schemeClr val="accent5">
                    <a:lumOff val="-8078"/>
                  </a:schemeClr>
                </a:solidFill>
              </a:defRPr>
            </a:lvl1pPr>
          </a:lstStyle>
          <a:p>
            <a:pPr/>
            <a:r>
              <a:t>效率提升 Suites</a:t>
            </a:r>
          </a:p>
        </p:txBody>
      </p:sp>
      <p:sp>
        <p:nvSpPr>
          <p:cNvPr id="1043" name="格子旗"/>
          <p:cNvSpPr/>
          <p:nvPr/>
        </p:nvSpPr>
        <p:spPr>
          <a:xfrm>
            <a:off x="7472564" y="6114684"/>
            <a:ext cx="919913" cy="1486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887" y="21600"/>
                </a:lnTo>
                <a:lnTo>
                  <a:pt x="1887" y="11088"/>
                </a:lnTo>
                <a:lnTo>
                  <a:pt x="21600" y="11088"/>
                </a:lnTo>
                <a:lnTo>
                  <a:pt x="21600" y="706"/>
                </a:lnTo>
                <a:lnTo>
                  <a:pt x="1887" y="706"/>
                </a:lnTo>
                <a:lnTo>
                  <a:pt x="1887" y="0"/>
                </a:lnTo>
                <a:lnTo>
                  <a:pt x="0" y="0"/>
                </a:lnTo>
                <a:close/>
                <a:moveTo>
                  <a:pt x="5661" y="1225"/>
                </a:moveTo>
                <a:lnTo>
                  <a:pt x="9437" y="1225"/>
                </a:lnTo>
                <a:lnTo>
                  <a:pt x="9437" y="3560"/>
                </a:lnTo>
                <a:lnTo>
                  <a:pt x="13211" y="3560"/>
                </a:lnTo>
                <a:lnTo>
                  <a:pt x="13211" y="1225"/>
                </a:lnTo>
                <a:lnTo>
                  <a:pt x="16985" y="1225"/>
                </a:lnTo>
                <a:lnTo>
                  <a:pt x="16985" y="3560"/>
                </a:lnTo>
                <a:lnTo>
                  <a:pt x="20762" y="3560"/>
                </a:lnTo>
                <a:lnTo>
                  <a:pt x="20762" y="5897"/>
                </a:lnTo>
                <a:lnTo>
                  <a:pt x="16985" y="5897"/>
                </a:lnTo>
                <a:lnTo>
                  <a:pt x="16985" y="8232"/>
                </a:lnTo>
                <a:lnTo>
                  <a:pt x="20762" y="8232"/>
                </a:lnTo>
                <a:lnTo>
                  <a:pt x="20762" y="10568"/>
                </a:lnTo>
                <a:lnTo>
                  <a:pt x="16985" y="10568"/>
                </a:lnTo>
                <a:lnTo>
                  <a:pt x="16985" y="8232"/>
                </a:lnTo>
                <a:lnTo>
                  <a:pt x="13211" y="8232"/>
                </a:lnTo>
                <a:lnTo>
                  <a:pt x="13211" y="10568"/>
                </a:lnTo>
                <a:lnTo>
                  <a:pt x="9437" y="10568"/>
                </a:lnTo>
                <a:lnTo>
                  <a:pt x="9437" y="8232"/>
                </a:lnTo>
                <a:lnTo>
                  <a:pt x="5661" y="8232"/>
                </a:lnTo>
                <a:lnTo>
                  <a:pt x="5661" y="10568"/>
                </a:lnTo>
                <a:lnTo>
                  <a:pt x="1887" y="10568"/>
                </a:lnTo>
                <a:lnTo>
                  <a:pt x="1887" y="8232"/>
                </a:lnTo>
                <a:lnTo>
                  <a:pt x="5661" y="8232"/>
                </a:lnTo>
                <a:lnTo>
                  <a:pt x="5661" y="5897"/>
                </a:lnTo>
                <a:lnTo>
                  <a:pt x="1887" y="5897"/>
                </a:lnTo>
                <a:lnTo>
                  <a:pt x="1887" y="3560"/>
                </a:lnTo>
                <a:lnTo>
                  <a:pt x="5661" y="3560"/>
                </a:lnTo>
                <a:lnTo>
                  <a:pt x="5661" y="1225"/>
                </a:lnTo>
                <a:close/>
                <a:moveTo>
                  <a:pt x="5661" y="3560"/>
                </a:moveTo>
                <a:lnTo>
                  <a:pt x="5661" y="5897"/>
                </a:lnTo>
                <a:lnTo>
                  <a:pt x="9437" y="5897"/>
                </a:lnTo>
                <a:lnTo>
                  <a:pt x="9437" y="3560"/>
                </a:lnTo>
                <a:lnTo>
                  <a:pt x="5661" y="3560"/>
                </a:lnTo>
                <a:close/>
                <a:moveTo>
                  <a:pt x="9437" y="5897"/>
                </a:moveTo>
                <a:lnTo>
                  <a:pt x="9437" y="8232"/>
                </a:lnTo>
                <a:lnTo>
                  <a:pt x="13211" y="8232"/>
                </a:lnTo>
                <a:lnTo>
                  <a:pt x="13211" y="5897"/>
                </a:lnTo>
                <a:lnTo>
                  <a:pt x="9437" y="5897"/>
                </a:lnTo>
                <a:close/>
                <a:moveTo>
                  <a:pt x="13211" y="5897"/>
                </a:moveTo>
                <a:lnTo>
                  <a:pt x="16985" y="5897"/>
                </a:lnTo>
                <a:lnTo>
                  <a:pt x="16985" y="3560"/>
                </a:lnTo>
                <a:lnTo>
                  <a:pt x="13211" y="3560"/>
                </a:lnTo>
                <a:lnTo>
                  <a:pt x="13211" y="5897"/>
                </a:lnTo>
                <a:close/>
              </a:path>
            </a:pathLst>
          </a:custGeom>
          <a:solidFill>
            <a:schemeClr val="accent4">
              <a:lumOff val="-9333"/>
            </a:schemeClr>
          </a:solidFill>
          <a:ln w="25400">
            <a:solidFill>
              <a:schemeClr val="accent4">
                <a:lumOff val="-9333"/>
              </a:schemeClr>
            </a:solidFill>
          </a:ln>
          <a:effectLst>
            <a:outerShdw sx="100000" sy="100000" kx="0" ky="0" algn="b" rotWithShape="0" blurRad="38100" dist="25400" dir="5400000">
              <a:srgbClr val="000000">
                <a:alpha val="50000"/>
              </a:srgbClr>
            </a:outerShdw>
          </a:effectLst>
        </p:spPr>
        <p:txBody>
          <a:bodyPr lIns="50800" tIns="50800" rIns="50800" bIns="50800" anchor="ctr"/>
          <a:lstStyle/>
          <a:p>
            <a:pPr>
              <a:defRPr>
                <a:solidFill>
                  <a:schemeClr val="accent4">
                    <a:lumOff val="-9333"/>
                  </a:schemeClr>
                </a:solidFill>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5"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457200">
              <a:defRPr sz="2800">
                <a:solidFill>
                  <a:srgbClr val="FFFFFF"/>
                </a:solidFill>
                <a:latin typeface="+mj-lt"/>
                <a:ea typeface="+mj-ea"/>
                <a:cs typeface="+mj-cs"/>
                <a:sym typeface="Helvetica"/>
              </a:defRPr>
            </a:lvl1pPr>
          </a:lstStyle>
          <a:p>
            <a:pPr/>
            <a:fld id="{86CB4B4D-7CA3-9044-876B-883B54F8677D}" type="slidenum"/>
          </a:p>
        </p:txBody>
      </p:sp>
      <p:sp>
        <p:nvSpPr>
          <p:cNvPr id="1046" name="NQSky UEM 功能组件"/>
          <p:cNvSpPr txBox="1"/>
          <p:nvPr>
            <p:ph type="title"/>
          </p:nvPr>
        </p:nvSpPr>
        <p:spPr>
          <a:xfrm>
            <a:off x="419100" y="177800"/>
            <a:ext cx="12801602" cy="1270000"/>
          </a:xfrm>
          <a:prstGeom prst="rect">
            <a:avLst/>
          </a:prstGeom>
        </p:spPr>
        <p:txBody>
          <a:bodyPr/>
          <a:lstStyle>
            <a:lvl1pPr>
              <a:defRPr>
                <a:latin typeface="+mj-lt"/>
                <a:ea typeface="+mj-ea"/>
                <a:cs typeface="+mj-cs"/>
                <a:sym typeface="Helvetica"/>
              </a:defRPr>
            </a:lvl1pPr>
          </a:lstStyle>
          <a:p>
            <a:pPr/>
            <a:r>
              <a:t>NQSky UEM 功能组件</a:t>
            </a:r>
          </a:p>
        </p:txBody>
      </p:sp>
      <p:grpSp>
        <p:nvGrpSpPr>
          <p:cNvPr id="1051" name="成组"/>
          <p:cNvGrpSpPr/>
          <p:nvPr/>
        </p:nvGrpSpPr>
        <p:grpSpPr>
          <a:xfrm>
            <a:off x="9721922" y="6287281"/>
            <a:ext cx="4908949" cy="1141437"/>
            <a:chOff x="0" y="0"/>
            <a:chExt cx="4908947" cy="1141435"/>
          </a:xfrm>
        </p:grpSpPr>
        <p:grpSp>
          <p:nvGrpSpPr>
            <p:cNvPr id="1049" name="成组"/>
            <p:cNvGrpSpPr/>
            <p:nvPr/>
          </p:nvGrpSpPr>
          <p:grpSpPr>
            <a:xfrm>
              <a:off x="997345" y="-1"/>
              <a:ext cx="3911603" cy="1141437"/>
              <a:chOff x="0" y="0"/>
              <a:chExt cx="3911601" cy="1141435"/>
            </a:xfrm>
          </p:grpSpPr>
          <p:sp>
            <p:nvSpPr>
              <p:cNvPr id="1047" name="企业杀毒客户端"/>
              <p:cNvSpPr txBox="1"/>
              <p:nvPr/>
            </p:nvSpPr>
            <p:spPr>
              <a:xfrm>
                <a:off x="0" y="-1"/>
                <a:ext cx="3911602"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40000"/>
                  </a:lnSpc>
                  <a:spcBef>
                    <a:spcPts val="700"/>
                  </a:spcBef>
                  <a:defRPr sz="3200">
                    <a:solidFill>
                      <a:srgbClr val="595959"/>
                    </a:solidFill>
                    <a:uFill>
                      <a:solidFill>
                        <a:srgbClr val="595959"/>
                      </a:solidFill>
                    </a:uFill>
                    <a:latin typeface="Roboto condensed"/>
                    <a:ea typeface="Roboto condensed"/>
                    <a:cs typeface="Roboto condensed"/>
                    <a:sym typeface="Roboto condensed"/>
                  </a:defRPr>
                </a:lvl1pPr>
              </a:lstStyle>
              <a:p>
                <a:pPr/>
                <a:r>
                  <a:t>企业杀毒客户端</a:t>
                </a:r>
              </a:p>
            </p:txBody>
          </p:sp>
          <p:sp>
            <p:nvSpPr>
              <p:cNvPr id="1048" name="企业杀毒"/>
              <p:cNvSpPr txBox="1"/>
              <p:nvPr/>
            </p:nvSpPr>
            <p:spPr>
              <a:xfrm>
                <a:off x="0" y="541997"/>
                <a:ext cx="3911602" cy="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20000"/>
                  </a:lnSpc>
                  <a:spcBef>
                    <a:spcPts val="500"/>
                  </a:spcBef>
                  <a:defRPr sz="2000">
                    <a:solidFill>
                      <a:srgbClr val="808080"/>
                    </a:solidFill>
                    <a:uFill>
                      <a:solidFill>
                        <a:srgbClr val="808080"/>
                      </a:solidFill>
                    </a:uFill>
                    <a:latin typeface="Roboto condensed"/>
                    <a:ea typeface="Roboto condensed"/>
                    <a:cs typeface="Roboto condensed"/>
                    <a:sym typeface="Roboto condensed"/>
                  </a:defRPr>
                </a:lvl1pPr>
              </a:lstStyle>
              <a:p>
                <a:pPr/>
                <a:r>
                  <a:t>企业杀毒</a:t>
                </a:r>
              </a:p>
            </p:txBody>
          </p:sp>
        </p:grpSp>
        <p:pic>
          <p:nvPicPr>
            <p:cNvPr id="1050" name="image113.png" descr="image113.png"/>
            <p:cNvPicPr>
              <a:picLocks noChangeAspect="1"/>
            </p:cNvPicPr>
            <p:nvPr/>
          </p:nvPicPr>
          <p:blipFill>
            <a:blip r:embed="rId2">
              <a:extLst/>
            </a:blip>
            <a:stretch>
              <a:fillRect/>
            </a:stretch>
          </p:blipFill>
          <p:spPr>
            <a:xfrm>
              <a:off x="0" y="194078"/>
              <a:ext cx="622301" cy="779587"/>
            </a:xfrm>
            <a:prstGeom prst="rect">
              <a:avLst/>
            </a:prstGeom>
            <a:ln w="12700" cap="flat">
              <a:noFill/>
              <a:miter lim="400000"/>
            </a:ln>
            <a:effectLst/>
          </p:spPr>
        </p:pic>
      </p:grpSp>
      <p:grpSp>
        <p:nvGrpSpPr>
          <p:cNvPr id="1056" name="成组"/>
          <p:cNvGrpSpPr/>
          <p:nvPr/>
        </p:nvGrpSpPr>
        <p:grpSpPr>
          <a:xfrm>
            <a:off x="3522097" y="6287281"/>
            <a:ext cx="4941102" cy="1141437"/>
            <a:chOff x="0" y="0"/>
            <a:chExt cx="4941101" cy="1141435"/>
          </a:xfrm>
        </p:grpSpPr>
        <p:grpSp>
          <p:nvGrpSpPr>
            <p:cNvPr id="1054" name="成组"/>
            <p:cNvGrpSpPr/>
            <p:nvPr/>
          </p:nvGrpSpPr>
          <p:grpSpPr>
            <a:xfrm>
              <a:off x="1029499" y="-1"/>
              <a:ext cx="3911603" cy="1141437"/>
              <a:chOff x="0" y="0"/>
              <a:chExt cx="3911601" cy="1141435"/>
            </a:xfrm>
          </p:grpSpPr>
          <p:sp>
            <p:nvSpPr>
              <p:cNvPr id="1052" name="安全桌面"/>
              <p:cNvSpPr txBox="1"/>
              <p:nvPr/>
            </p:nvSpPr>
            <p:spPr>
              <a:xfrm>
                <a:off x="0" y="-1"/>
                <a:ext cx="3911602"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40000"/>
                  </a:lnSpc>
                  <a:spcBef>
                    <a:spcPts val="700"/>
                  </a:spcBef>
                  <a:defRPr sz="3200">
                    <a:solidFill>
                      <a:srgbClr val="595959"/>
                    </a:solidFill>
                    <a:uFill>
                      <a:solidFill>
                        <a:srgbClr val="595959"/>
                      </a:solidFill>
                    </a:uFill>
                    <a:latin typeface="Roboto condensed"/>
                    <a:ea typeface="Roboto condensed"/>
                    <a:cs typeface="Roboto condensed"/>
                    <a:sym typeface="Roboto condensed"/>
                  </a:defRPr>
                </a:lvl1pPr>
              </a:lstStyle>
              <a:p>
                <a:pPr/>
                <a:r>
                  <a:t>安全桌面</a:t>
                </a:r>
              </a:p>
            </p:txBody>
          </p:sp>
          <p:sp>
            <p:nvSpPr>
              <p:cNvPr id="1053" name="安全桌面"/>
              <p:cNvSpPr txBox="1"/>
              <p:nvPr/>
            </p:nvSpPr>
            <p:spPr>
              <a:xfrm>
                <a:off x="0" y="541997"/>
                <a:ext cx="3911602" cy="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20000"/>
                  </a:lnSpc>
                  <a:spcBef>
                    <a:spcPts val="500"/>
                  </a:spcBef>
                  <a:defRPr sz="2000">
                    <a:solidFill>
                      <a:srgbClr val="808080"/>
                    </a:solidFill>
                    <a:uFill>
                      <a:solidFill>
                        <a:srgbClr val="808080"/>
                      </a:solidFill>
                    </a:uFill>
                    <a:latin typeface="Roboto condensed"/>
                    <a:ea typeface="Roboto condensed"/>
                    <a:cs typeface="Roboto condensed"/>
                    <a:sym typeface="Roboto condensed"/>
                  </a:defRPr>
                </a:lvl1pPr>
              </a:lstStyle>
              <a:p>
                <a:pPr/>
                <a:r>
                  <a:t>安全桌面</a:t>
                </a:r>
              </a:p>
            </p:txBody>
          </p:sp>
        </p:grpSp>
        <p:pic>
          <p:nvPicPr>
            <p:cNvPr id="1055" name="image114.png" descr="image114.png"/>
            <p:cNvPicPr>
              <a:picLocks noChangeAspect="1"/>
            </p:cNvPicPr>
            <p:nvPr/>
          </p:nvPicPr>
          <p:blipFill>
            <a:blip r:embed="rId3">
              <a:extLst/>
            </a:blip>
            <a:stretch>
              <a:fillRect/>
            </a:stretch>
          </p:blipFill>
          <p:spPr>
            <a:xfrm>
              <a:off x="0" y="65840"/>
              <a:ext cx="686608" cy="779588"/>
            </a:xfrm>
            <a:prstGeom prst="rect">
              <a:avLst/>
            </a:prstGeom>
            <a:ln w="12700" cap="flat">
              <a:noFill/>
              <a:miter lim="400000"/>
            </a:ln>
            <a:effectLst/>
          </p:spPr>
        </p:pic>
      </p:grpSp>
      <p:grpSp>
        <p:nvGrpSpPr>
          <p:cNvPr id="1061" name="成组"/>
          <p:cNvGrpSpPr/>
          <p:nvPr/>
        </p:nvGrpSpPr>
        <p:grpSpPr>
          <a:xfrm>
            <a:off x="15889594" y="8798422"/>
            <a:ext cx="5019977" cy="1141437"/>
            <a:chOff x="0" y="0"/>
            <a:chExt cx="5019976" cy="1141435"/>
          </a:xfrm>
        </p:grpSpPr>
        <p:grpSp>
          <p:nvGrpSpPr>
            <p:cNvPr id="1059" name="成组"/>
            <p:cNvGrpSpPr/>
            <p:nvPr/>
          </p:nvGrpSpPr>
          <p:grpSpPr>
            <a:xfrm>
              <a:off x="1108374" y="-1"/>
              <a:ext cx="3911603" cy="1141437"/>
              <a:chOff x="0" y="0"/>
              <a:chExt cx="3911601" cy="1141435"/>
            </a:xfrm>
          </p:grpSpPr>
          <p:sp>
            <p:nvSpPr>
              <p:cNvPr id="1057" name="安全浏览器"/>
              <p:cNvSpPr txBox="1"/>
              <p:nvPr/>
            </p:nvSpPr>
            <p:spPr>
              <a:xfrm>
                <a:off x="0" y="-1"/>
                <a:ext cx="3911602"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40000"/>
                  </a:lnSpc>
                  <a:spcBef>
                    <a:spcPts val="700"/>
                  </a:spcBef>
                  <a:defRPr sz="3200">
                    <a:solidFill>
                      <a:srgbClr val="595959"/>
                    </a:solidFill>
                    <a:uFill>
                      <a:solidFill>
                        <a:srgbClr val="595959"/>
                      </a:solidFill>
                    </a:uFill>
                    <a:latin typeface="Roboto condensed"/>
                    <a:ea typeface="Roboto condensed"/>
                    <a:cs typeface="Roboto condensed"/>
                    <a:sym typeface="Roboto condensed"/>
                  </a:defRPr>
                </a:lvl1pPr>
              </a:lstStyle>
              <a:p>
                <a:pPr/>
                <a:r>
                  <a:t>安全浏览器</a:t>
                </a:r>
              </a:p>
            </p:txBody>
          </p:sp>
          <p:sp>
            <p:nvSpPr>
              <p:cNvPr id="1058" name="安全浏览器"/>
              <p:cNvSpPr txBox="1"/>
              <p:nvPr/>
            </p:nvSpPr>
            <p:spPr>
              <a:xfrm>
                <a:off x="0" y="541997"/>
                <a:ext cx="3911602" cy="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20000"/>
                  </a:lnSpc>
                  <a:spcBef>
                    <a:spcPts val="500"/>
                  </a:spcBef>
                  <a:defRPr sz="2000">
                    <a:solidFill>
                      <a:srgbClr val="808080"/>
                    </a:solidFill>
                    <a:uFill>
                      <a:solidFill>
                        <a:srgbClr val="808080"/>
                      </a:solidFill>
                    </a:uFill>
                    <a:latin typeface="Roboto condensed"/>
                    <a:ea typeface="Roboto condensed"/>
                    <a:cs typeface="Roboto condensed"/>
                    <a:sym typeface="Roboto condensed"/>
                  </a:defRPr>
                </a:lvl1pPr>
              </a:lstStyle>
              <a:p>
                <a:pPr/>
                <a:r>
                  <a:t>安全浏览器</a:t>
                </a:r>
              </a:p>
            </p:txBody>
          </p:sp>
        </p:grpSp>
        <p:pic>
          <p:nvPicPr>
            <p:cNvPr id="1060" name="image115.png" descr="image115.png"/>
            <p:cNvPicPr>
              <a:picLocks noChangeAspect="1"/>
            </p:cNvPicPr>
            <p:nvPr/>
          </p:nvPicPr>
          <p:blipFill>
            <a:blip r:embed="rId4">
              <a:extLst/>
            </a:blip>
            <a:stretch>
              <a:fillRect/>
            </a:stretch>
          </p:blipFill>
          <p:spPr>
            <a:xfrm>
              <a:off x="0" y="255182"/>
              <a:ext cx="774700" cy="678666"/>
            </a:xfrm>
            <a:prstGeom prst="rect">
              <a:avLst/>
            </a:prstGeom>
            <a:ln w="12700" cap="flat">
              <a:noFill/>
              <a:miter lim="400000"/>
            </a:ln>
            <a:effectLst/>
          </p:spPr>
        </p:pic>
      </p:grpSp>
      <p:grpSp>
        <p:nvGrpSpPr>
          <p:cNvPr id="1066" name="成组"/>
          <p:cNvGrpSpPr/>
          <p:nvPr/>
        </p:nvGrpSpPr>
        <p:grpSpPr>
          <a:xfrm>
            <a:off x="15889594" y="6287281"/>
            <a:ext cx="5019977" cy="1141437"/>
            <a:chOff x="0" y="0"/>
            <a:chExt cx="5019976" cy="1141435"/>
          </a:xfrm>
        </p:grpSpPr>
        <p:grpSp>
          <p:nvGrpSpPr>
            <p:cNvPr id="1064" name="成组"/>
            <p:cNvGrpSpPr/>
            <p:nvPr/>
          </p:nvGrpSpPr>
          <p:grpSpPr>
            <a:xfrm>
              <a:off x="1108374" y="-1"/>
              <a:ext cx="3911603" cy="1141437"/>
              <a:chOff x="0" y="0"/>
              <a:chExt cx="3911601" cy="1141435"/>
            </a:xfrm>
          </p:grpSpPr>
          <p:sp>
            <p:nvSpPr>
              <p:cNvPr id="1062" name="MCM客户端"/>
              <p:cNvSpPr txBox="1"/>
              <p:nvPr/>
            </p:nvSpPr>
            <p:spPr>
              <a:xfrm>
                <a:off x="0" y="-1"/>
                <a:ext cx="3911602"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40000"/>
                  </a:lnSpc>
                  <a:spcBef>
                    <a:spcPts val="700"/>
                  </a:spcBef>
                  <a:defRPr sz="3200">
                    <a:solidFill>
                      <a:srgbClr val="595959"/>
                    </a:solidFill>
                    <a:uFill>
                      <a:solidFill>
                        <a:srgbClr val="595959"/>
                      </a:solidFill>
                    </a:uFill>
                    <a:latin typeface="Roboto condensed"/>
                    <a:ea typeface="Roboto condensed"/>
                    <a:cs typeface="Roboto condensed"/>
                    <a:sym typeface="Roboto condensed"/>
                  </a:defRPr>
                </a:lvl1pPr>
              </a:lstStyle>
              <a:p>
                <a:pPr/>
                <a:r>
                  <a:t>MCM客户端</a:t>
                </a:r>
              </a:p>
            </p:txBody>
          </p:sp>
          <p:sp>
            <p:nvSpPr>
              <p:cNvPr id="1063" name="企业文档使用与管理客户端"/>
              <p:cNvSpPr txBox="1"/>
              <p:nvPr/>
            </p:nvSpPr>
            <p:spPr>
              <a:xfrm>
                <a:off x="0" y="541997"/>
                <a:ext cx="3911602" cy="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20000"/>
                  </a:lnSpc>
                  <a:spcBef>
                    <a:spcPts val="500"/>
                  </a:spcBef>
                  <a:defRPr sz="2000">
                    <a:solidFill>
                      <a:srgbClr val="808080"/>
                    </a:solidFill>
                    <a:uFill>
                      <a:solidFill>
                        <a:srgbClr val="808080"/>
                      </a:solidFill>
                    </a:uFill>
                    <a:latin typeface="Roboto condensed"/>
                    <a:ea typeface="Roboto condensed"/>
                    <a:cs typeface="Roboto condensed"/>
                    <a:sym typeface="Roboto condensed"/>
                  </a:defRPr>
                </a:lvl1pPr>
              </a:lstStyle>
              <a:p>
                <a:pPr/>
                <a:r>
                  <a:t>企业文档使用与管理客户端</a:t>
                </a:r>
              </a:p>
            </p:txBody>
          </p:sp>
        </p:grpSp>
        <p:pic>
          <p:nvPicPr>
            <p:cNvPr id="1065" name="image116.png" descr="image116.png"/>
            <p:cNvPicPr>
              <a:picLocks noChangeAspect="1"/>
            </p:cNvPicPr>
            <p:nvPr/>
          </p:nvPicPr>
          <p:blipFill>
            <a:blip r:embed="rId5">
              <a:extLst/>
            </a:blip>
            <a:stretch>
              <a:fillRect/>
            </a:stretch>
          </p:blipFill>
          <p:spPr>
            <a:xfrm>
              <a:off x="0" y="231861"/>
              <a:ext cx="774700" cy="730009"/>
            </a:xfrm>
            <a:prstGeom prst="rect">
              <a:avLst/>
            </a:prstGeom>
            <a:ln w="12700" cap="flat">
              <a:noFill/>
              <a:miter lim="400000"/>
            </a:ln>
            <a:effectLst/>
          </p:spPr>
        </p:pic>
      </p:grpSp>
      <p:grpSp>
        <p:nvGrpSpPr>
          <p:cNvPr id="1071" name="成组"/>
          <p:cNvGrpSpPr/>
          <p:nvPr/>
        </p:nvGrpSpPr>
        <p:grpSpPr>
          <a:xfrm>
            <a:off x="3526244" y="8798422"/>
            <a:ext cx="5395230" cy="1141438"/>
            <a:chOff x="0" y="0"/>
            <a:chExt cx="5395228" cy="1141436"/>
          </a:xfrm>
        </p:grpSpPr>
        <p:grpSp>
          <p:nvGrpSpPr>
            <p:cNvPr id="1069" name="成组"/>
            <p:cNvGrpSpPr/>
            <p:nvPr/>
          </p:nvGrpSpPr>
          <p:grpSpPr>
            <a:xfrm>
              <a:off x="1094158" y="-1"/>
              <a:ext cx="4301071" cy="1141438"/>
              <a:chOff x="0" y="0"/>
              <a:chExt cx="4301070" cy="1141436"/>
            </a:xfrm>
          </p:grpSpPr>
          <p:sp>
            <p:nvSpPr>
              <p:cNvPr id="1067" name="BeTalk"/>
              <p:cNvSpPr txBox="1"/>
              <p:nvPr/>
            </p:nvSpPr>
            <p:spPr>
              <a:xfrm>
                <a:off x="-1" y="-1"/>
                <a:ext cx="430107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40000"/>
                  </a:lnSpc>
                  <a:spcBef>
                    <a:spcPts val="700"/>
                  </a:spcBef>
                  <a:defRPr sz="3200">
                    <a:solidFill>
                      <a:srgbClr val="595959"/>
                    </a:solidFill>
                    <a:uFill>
                      <a:solidFill>
                        <a:srgbClr val="595959"/>
                      </a:solidFill>
                    </a:uFill>
                    <a:latin typeface="Roboto condensed"/>
                    <a:ea typeface="Roboto condensed"/>
                    <a:cs typeface="Roboto condensed"/>
                    <a:sym typeface="Roboto condensed"/>
                  </a:defRPr>
                </a:lvl1pPr>
              </a:lstStyle>
              <a:p>
                <a:pPr/>
                <a:r>
                  <a:t>BeTalk</a:t>
                </a:r>
              </a:p>
            </p:txBody>
          </p:sp>
          <p:sp>
            <p:nvSpPr>
              <p:cNvPr id="1068" name="企业级协同办公"/>
              <p:cNvSpPr txBox="1"/>
              <p:nvPr/>
            </p:nvSpPr>
            <p:spPr>
              <a:xfrm>
                <a:off x="-1" y="541998"/>
                <a:ext cx="3911603" cy="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20000"/>
                  </a:lnSpc>
                  <a:spcBef>
                    <a:spcPts val="500"/>
                  </a:spcBef>
                  <a:defRPr sz="2000">
                    <a:solidFill>
                      <a:srgbClr val="808080"/>
                    </a:solidFill>
                    <a:uFill>
                      <a:solidFill>
                        <a:srgbClr val="808080"/>
                      </a:solidFill>
                    </a:uFill>
                    <a:latin typeface="Roboto condensed"/>
                    <a:ea typeface="Roboto condensed"/>
                    <a:cs typeface="Roboto condensed"/>
                    <a:sym typeface="Roboto condensed"/>
                  </a:defRPr>
                </a:lvl1pPr>
              </a:lstStyle>
              <a:p>
                <a:pPr/>
                <a:r>
                  <a:t>企业级协同办公</a:t>
                </a:r>
              </a:p>
            </p:txBody>
          </p:sp>
        </p:grpSp>
        <p:pic>
          <p:nvPicPr>
            <p:cNvPr id="1070" name="image117.png" descr="image117.png"/>
            <p:cNvPicPr>
              <a:picLocks noChangeAspect="1"/>
            </p:cNvPicPr>
            <p:nvPr/>
          </p:nvPicPr>
          <p:blipFill>
            <a:blip r:embed="rId6">
              <a:extLst/>
            </a:blip>
            <a:stretch>
              <a:fillRect/>
            </a:stretch>
          </p:blipFill>
          <p:spPr>
            <a:xfrm>
              <a:off x="0" y="200021"/>
              <a:ext cx="746270" cy="779588"/>
            </a:xfrm>
            <a:prstGeom prst="rect">
              <a:avLst/>
            </a:prstGeom>
            <a:ln w="12700" cap="flat">
              <a:noFill/>
              <a:miter lim="400000"/>
            </a:ln>
            <a:effectLst/>
          </p:spPr>
        </p:pic>
      </p:grpSp>
      <p:grpSp>
        <p:nvGrpSpPr>
          <p:cNvPr id="1076" name="成组"/>
          <p:cNvGrpSpPr/>
          <p:nvPr/>
        </p:nvGrpSpPr>
        <p:grpSpPr>
          <a:xfrm>
            <a:off x="9673515" y="8798422"/>
            <a:ext cx="5005762" cy="1141437"/>
            <a:chOff x="0" y="0"/>
            <a:chExt cx="5005760" cy="1141435"/>
          </a:xfrm>
        </p:grpSpPr>
        <p:grpSp>
          <p:nvGrpSpPr>
            <p:cNvPr id="1074" name="成组"/>
            <p:cNvGrpSpPr/>
            <p:nvPr/>
          </p:nvGrpSpPr>
          <p:grpSpPr>
            <a:xfrm>
              <a:off x="1094158" y="-1"/>
              <a:ext cx="3911603" cy="1141437"/>
              <a:chOff x="0" y="0"/>
              <a:chExt cx="3911601" cy="1141435"/>
            </a:xfrm>
          </p:grpSpPr>
          <p:sp>
            <p:nvSpPr>
              <p:cNvPr id="1072" name="BeMail"/>
              <p:cNvSpPr txBox="1"/>
              <p:nvPr/>
            </p:nvSpPr>
            <p:spPr>
              <a:xfrm>
                <a:off x="0" y="0"/>
                <a:ext cx="3911602"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40000"/>
                  </a:lnSpc>
                  <a:spcBef>
                    <a:spcPts val="700"/>
                  </a:spcBef>
                  <a:defRPr sz="3200">
                    <a:solidFill>
                      <a:srgbClr val="595959"/>
                    </a:solidFill>
                    <a:uFill>
                      <a:solidFill>
                        <a:srgbClr val="595959"/>
                      </a:solidFill>
                    </a:uFill>
                    <a:latin typeface="Roboto condensed"/>
                    <a:ea typeface="Roboto condensed"/>
                    <a:cs typeface="Roboto condensed"/>
                    <a:sym typeface="Roboto condensed"/>
                  </a:defRPr>
                </a:lvl1pPr>
              </a:lstStyle>
              <a:p>
                <a:pPr/>
                <a:r>
                  <a:t>BeMail</a:t>
                </a:r>
              </a:p>
            </p:txBody>
          </p:sp>
          <p:sp>
            <p:nvSpPr>
              <p:cNvPr id="1073" name="企业级邮件客户端"/>
              <p:cNvSpPr txBox="1"/>
              <p:nvPr/>
            </p:nvSpPr>
            <p:spPr>
              <a:xfrm>
                <a:off x="0" y="541997"/>
                <a:ext cx="3911602" cy="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20000"/>
                  </a:lnSpc>
                  <a:spcBef>
                    <a:spcPts val="500"/>
                  </a:spcBef>
                  <a:defRPr sz="2000">
                    <a:solidFill>
                      <a:srgbClr val="808080"/>
                    </a:solidFill>
                    <a:uFill>
                      <a:solidFill>
                        <a:srgbClr val="808080"/>
                      </a:solidFill>
                    </a:uFill>
                    <a:latin typeface="Roboto condensed"/>
                    <a:ea typeface="Roboto condensed"/>
                    <a:cs typeface="Roboto condensed"/>
                    <a:sym typeface="Roboto condensed"/>
                  </a:defRPr>
                </a:lvl1pPr>
              </a:lstStyle>
              <a:p>
                <a:pPr/>
                <a:r>
                  <a:t>企业级邮件客户端</a:t>
                </a:r>
              </a:p>
            </p:txBody>
          </p:sp>
        </p:grpSp>
        <p:pic>
          <p:nvPicPr>
            <p:cNvPr id="1075" name="image118.png" descr="image118.png"/>
            <p:cNvPicPr>
              <a:picLocks noChangeAspect="1"/>
            </p:cNvPicPr>
            <p:nvPr/>
          </p:nvPicPr>
          <p:blipFill>
            <a:blip r:embed="rId7">
              <a:extLst/>
            </a:blip>
            <a:stretch>
              <a:fillRect/>
            </a:stretch>
          </p:blipFill>
          <p:spPr>
            <a:xfrm>
              <a:off x="0" y="219029"/>
              <a:ext cx="746270" cy="746272"/>
            </a:xfrm>
            <a:prstGeom prst="rect">
              <a:avLst/>
            </a:prstGeom>
            <a:ln w="12700" cap="flat">
              <a:noFill/>
              <a:miter lim="400000"/>
            </a:ln>
            <a:effectLst/>
          </p:spPr>
        </p:pic>
      </p:grpSp>
      <p:grpSp>
        <p:nvGrpSpPr>
          <p:cNvPr id="1081" name="成组"/>
          <p:cNvGrpSpPr/>
          <p:nvPr/>
        </p:nvGrpSpPr>
        <p:grpSpPr>
          <a:xfrm>
            <a:off x="3568325" y="3776140"/>
            <a:ext cx="4848646" cy="1141437"/>
            <a:chOff x="0" y="0"/>
            <a:chExt cx="4848644" cy="1141435"/>
          </a:xfrm>
        </p:grpSpPr>
        <p:grpSp>
          <p:nvGrpSpPr>
            <p:cNvPr id="1079" name="成组"/>
            <p:cNvGrpSpPr/>
            <p:nvPr/>
          </p:nvGrpSpPr>
          <p:grpSpPr>
            <a:xfrm>
              <a:off x="937042" y="-1"/>
              <a:ext cx="3911603" cy="1141437"/>
              <a:chOff x="0" y="0"/>
              <a:chExt cx="3911601" cy="1141435"/>
            </a:xfrm>
          </p:grpSpPr>
          <p:sp>
            <p:nvSpPr>
              <p:cNvPr id="1077" name="UEM 客户端"/>
              <p:cNvSpPr txBox="1"/>
              <p:nvPr/>
            </p:nvSpPr>
            <p:spPr>
              <a:xfrm>
                <a:off x="0" y="-1"/>
                <a:ext cx="3911602"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40000"/>
                  </a:lnSpc>
                  <a:spcBef>
                    <a:spcPts val="700"/>
                  </a:spcBef>
                  <a:defRPr sz="3200">
                    <a:solidFill>
                      <a:srgbClr val="595959"/>
                    </a:solidFill>
                    <a:uFill>
                      <a:solidFill>
                        <a:srgbClr val="595959"/>
                      </a:solidFill>
                    </a:uFill>
                    <a:latin typeface="Roboto condensed"/>
                    <a:ea typeface="Roboto condensed"/>
                    <a:cs typeface="Roboto condensed"/>
                    <a:sym typeface="Roboto condensed"/>
                  </a:defRPr>
                </a:lvl1pPr>
              </a:lstStyle>
              <a:p>
                <a:pPr/>
                <a:r>
                  <a:t>UEM 客户端</a:t>
                </a:r>
              </a:p>
            </p:txBody>
          </p:sp>
          <p:sp>
            <p:nvSpPr>
              <p:cNvPr id="1078" name="企业应用商店，移动工作台"/>
              <p:cNvSpPr txBox="1"/>
              <p:nvPr/>
            </p:nvSpPr>
            <p:spPr>
              <a:xfrm>
                <a:off x="0" y="541997"/>
                <a:ext cx="3911602" cy="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20000"/>
                  </a:lnSpc>
                  <a:spcBef>
                    <a:spcPts val="500"/>
                  </a:spcBef>
                  <a:defRPr sz="2000">
                    <a:solidFill>
                      <a:srgbClr val="808080"/>
                    </a:solidFill>
                    <a:uFill>
                      <a:solidFill>
                        <a:srgbClr val="808080"/>
                      </a:solidFill>
                    </a:uFill>
                    <a:latin typeface="Roboto condensed"/>
                    <a:ea typeface="Roboto condensed"/>
                    <a:cs typeface="Roboto condensed"/>
                    <a:sym typeface="Roboto condensed"/>
                  </a:defRPr>
                </a:lvl1pPr>
              </a:lstStyle>
              <a:p>
                <a:pPr/>
                <a:r>
                  <a:t>企业应用商店，移动工作台</a:t>
                </a:r>
              </a:p>
            </p:txBody>
          </p:sp>
        </p:grpSp>
        <p:pic>
          <p:nvPicPr>
            <p:cNvPr id="1080" name="image38.png" descr="image38.png"/>
            <p:cNvPicPr>
              <a:picLocks noChangeAspect="1"/>
            </p:cNvPicPr>
            <p:nvPr/>
          </p:nvPicPr>
          <p:blipFill>
            <a:blip r:embed="rId8">
              <a:extLst/>
            </a:blip>
            <a:stretch>
              <a:fillRect/>
            </a:stretch>
          </p:blipFill>
          <p:spPr>
            <a:xfrm>
              <a:off x="0" y="145982"/>
              <a:ext cx="501694" cy="746272"/>
            </a:xfrm>
            <a:prstGeom prst="rect">
              <a:avLst/>
            </a:prstGeom>
            <a:ln w="12700" cap="flat">
              <a:noFill/>
              <a:miter lim="400000"/>
            </a:ln>
            <a:effectLst/>
          </p:spPr>
        </p:pic>
      </p:grpSp>
      <p:grpSp>
        <p:nvGrpSpPr>
          <p:cNvPr id="1086" name="成组"/>
          <p:cNvGrpSpPr/>
          <p:nvPr/>
        </p:nvGrpSpPr>
        <p:grpSpPr>
          <a:xfrm>
            <a:off x="15935822" y="3962989"/>
            <a:ext cx="4941102" cy="1141437"/>
            <a:chOff x="0" y="0"/>
            <a:chExt cx="4941101" cy="1141435"/>
          </a:xfrm>
        </p:grpSpPr>
        <p:grpSp>
          <p:nvGrpSpPr>
            <p:cNvPr id="1084" name="成组"/>
            <p:cNvGrpSpPr/>
            <p:nvPr/>
          </p:nvGrpSpPr>
          <p:grpSpPr>
            <a:xfrm>
              <a:off x="1029499" y="-1"/>
              <a:ext cx="3911603" cy="1141437"/>
              <a:chOff x="0" y="0"/>
              <a:chExt cx="3911601" cy="1141435"/>
            </a:xfrm>
          </p:grpSpPr>
          <p:sp>
            <p:nvSpPr>
              <p:cNvPr id="1082" name="远程控制"/>
              <p:cNvSpPr txBox="1"/>
              <p:nvPr/>
            </p:nvSpPr>
            <p:spPr>
              <a:xfrm>
                <a:off x="0" y="-1"/>
                <a:ext cx="3911602"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40000"/>
                  </a:lnSpc>
                  <a:spcBef>
                    <a:spcPts val="700"/>
                  </a:spcBef>
                  <a:defRPr sz="3200">
                    <a:solidFill>
                      <a:srgbClr val="595959"/>
                    </a:solidFill>
                    <a:uFill>
                      <a:solidFill>
                        <a:srgbClr val="595959"/>
                      </a:solidFill>
                    </a:uFill>
                    <a:latin typeface="Roboto condensed"/>
                    <a:ea typeface="Roboto condensed"/>
                    <a:cs typeface="Roboto condensed"/>
                    <a:sym typeface="Roboto condensed"/>
                  </a:defRPr>
                </a:lvl1pPr>
              </a:lstStyle>
              <a:p>
                <a:pPr/>
                <a:r>
                  <a:t>远程控制</a:t>
                </a:r>
              </a:p>
            </p:txBody>
          </p:sp>
          <p:sp>
            <p:nvSpPr>
              <p:cNvPr id="1083" name="支持远程登录到终端设备"/>
              <p:cNvSpPr txBox="1"/>
              <p:nvPr/>
            </p:nvSpPr>
            <p:spPr>
              <a:xfrm>
                <a:off x="0" y="541997"/>
                <a:ext cx="3911602" cy="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20000"/>
                  </a:lnSpc>
                  <a:spcBef>
                    <a:spcPts val="500"/>
                  </a:spcBef>
                  <a:defRPr sz="2000">
                    <a:solidFill>
                      <a:srgbClr val="808080"/>
                    </a:solidFill>
                    <a:uFill>
                      <a:solidFill>
                        <a:srgbClr val="808080"/>
                      </a:solidFill>
                    </a:uFill>
                    <a:latin typeface="Roboto condensed"/>
                    <a:ea typeface="Roboto condensed"/>
                    <a:cs typeface="Roboto condensed"/>
                    <a:sym typeface="Roboto condensed"/>
                  </a:defRPr>
                </a:lvl1pPr>
              </a:lstStyle>
              <a:p>
                <a:pPr/>
                <a:r>
                  <a:t>支持远程登录到终端设备</a:t>
                </a:r>
              </a:p>
            </p:txBody>
          </p:sp>
        </p:grpSp>
        <p:pic>
          <p:nvPicPr>
            <p:cNvPr id="1085" name="image119.tif" descr="image119.tif"/>
            <p:cNvPicPr>
              <a:picLocks noChangeAspect="1"/>
            </p:cNvPicPr>
            <p:nvPr/>
          </p:nvPicPr>
          <p:blipFill>
            <a:blip r:embed="rId9">
              <a:extLst/>
            </a:blip>
            <a:stretch>
              <a:fillRect/>
            </a:stretch>
          </p:blipFill>
          <p:spPr>
            <a:xfrm>
              <a:off x="0" y="133491"/>
              <a:ext cx="686607" cy="686609"/>
            </a:xfrm>
            <a:prstGeom prst="rect">
              <a:avLst/>
            </a:prstGeom>
            <a:ln w="12700" cap="flat">
              <a:noFill/>
              <a:miter lim="400000"/>
            </a:ln>
            <a:effectLst/>
          </p:spPr>
        </p:pic>
      </p:grpSp>
      <p:grpSp>
        <p:nvGrpSpPr>
          <p:cNvPr id="1091" name="成组"/>
          <p:cNvGrpSpPr/>
          <p:nvPr/>
        </p:nvGrpSpPr>
        <p:grpSpPr>
          <a:xfrm>
            <a:off x="9686997" y="3776140"/>
            <a:ext cx="4978799" cy="1141437"/>
            <a:chOff x="0" y="0"/>
            <a:chExt cx="4978797" cy="1141435"/>
          </a:xfrm>
        </p:grpSpPr>
        <p:grpSp>
          <p:nvGrpSpPr>
            <p:cNvPr id="1089" name="成组"/>
            <p:cNvGrpSpPr/>
            <p:nvPr/>
          </p:nvGrpSpPr>
          <p:grpSpPr>
            <a:xfrm>
              <a:off x="1067195" y="-1"/>
              <a:ext cx="3911603" cy="1141437"/>
              <a:chOff x="0" y="0"/>
              <a:chExt cx="3911601" cy="1141435"/>
            </a:xfrm>
          </p:grpSpPr>
          <p:sp>
            <p:nvSpPr>
              <p:cNvPr id="1087" name="移动控制台"/>
              <p:cNvSpPr txBox="1"/>
              <p:nvPr/>
            </p:nvSpPr>
            <p:spPr>
              <a:xfrm>
                <a:off x="0" y="-1"/>
                <a:ext cx="3911602"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40000"/>
                  </a:lnSpc>
                  <a:spcBef>
                    <a:spcPts val="700"/>
                  </a:spcBef>
                  <a:defRPr sz="3200">
                    <a:solidFill>
                      <a:srgbClr val="595959"/>
                    </a:solidFill>
                    <a:uFill>
                      <a:solidFill>
                        <a:srgbClr val="595959"/>
                      </a:solidFill>
                    </a:uFill>
                    <a:latin typeface="Roboto condensed"/>
                    <a:ea typeface="Roboto condensed"/>
                    <a:cs typeface="Roboto condensed"/>
                    <a:sym typeface="Roboto condensed"/>
                  </a:defRPr>
                </a:lvl1pPr>
              </a:lstStyle>
              <a:p>
                <a:pPr/>
                <a:r>
                  <a:t>移动控制台</a:t>
                </a:r>
              </a:p>
            </p:txBody>
          </p:sp>
          <p:sp>
            <p:nvSpPr>
              <p:cNvPr id="1088" name="移动设备上登录管理平台"/>
              <p:cNvSpPr txBox="1"/>
              <p:nvPr/>
            </p:nvSpPr>
            <p:spPr>
              <a:xfrm>
                <a:off x="0" y="541997"/>
                <a:ext cx="3911602" cy="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20000"/>
                  </a:lnSpc>
                  <a:spcBef>
                    <a:spcPts val="500"/>
                  </a:spcBef>
                  <a:defRPr sz="2000">
                    <a:solidFill>
                      <a:srgbClr val="808080"/>
                    </a:solidFill>
                    <a:uFill>
                      <a:solidFill>
                        <a:srgbClr val="808080"/>
                      </a:solidFill>
                    </a:uFill>
                    <a:latin typeface="Roboto condensed"/>
                    <a:ea typeface="Roboto condensed"/>
                    <a:cs typeface="Roboto condensed"/>
                    <a:sym typeface="Roboto condensed"/>
                  </a:defRPr>
                </a:lvl1pPr>
              </a:lstStyle>
              <a:p>
                <a:pPr/>
                <a:r>
                  <a:t>移动设备上登录管理平台</a:t>
                </a:r>
              </a:p>
            </p:txBody>
          </p:sp>
        </p:grpSp>
        <p:pic>
          <p:nvPicPr>
            <p:cNvPr id="1090" name="image121.tif" descr="image121.tif"/>
            <p:cNvPicPr>
              <a:picLocks noChangeAspect="1"/>
            </p:cNvPicPr>
            <p:nvPr/>
          </p:nvPicPr>
          <p:blipFill>
            <a:blip r:embed="rId10">
              <a:extLst/>
            </a:blip>
            <a:stretch>
              <a:fillRect/>
            </a:stretch>
          </p:blipFill>
          <p:spPr>
            <a:xfrm>
              <a:off x="0" y="116955"/>
              <a:ext cx="762000" cy="762003"/>
            </a:xfrm>
            <a:prstGeom prst="rect">
              <a:avLst/>
            </a:prstGeom>
            <a:ln w="12700" cap="flat">
              <a:solidFill>
                <a:srgbClr val="D9D9D9"/>
              </a:solidFill>
              <a:prstDash val="sysDash"/>
              <a:round/>
            </a:ln>
            <a:effectLst/>
          </p:spPr>
        </p:pic>
      </p:grpSp>
      <p:grpSp>
        <p:nvGrpSpPr>
          <p:cNvPr id="1095" name="成组"/>
          <p:cNvGrpSpPr/>
          <p:nvPr/>
        </p:nvGrpSpPr>
        <p:grpSpPr>
          <a:xfrm>
            <a:off x="9352156" y="10994318"/>
            <a:ext cx="5679688" cy="1307679"/>
            <a:chOff x="0" y="0"/>
            <a:chExt cx="5679686" cy="1307677"/>
          </a:xfrm>
        </p:grpSpPr>
        <p:sp>
          <p:nvSpPr>
            <p:cNvPr id="1092" name="APP NEST +"/>
            <p:cNvSpPr txBox="1"/>
            <p:nvPr/>
          </p:nvSpPr>
          <p:spPr>
            <a:xfrm>
              <a:off x="1378616" y="0"/>
              <a:ext cx="4301071" cy="726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40000"/>
                </a:lnSpc>
                <a:spcBef>
                  <a:spcPts val="700"/>
                </a:spcBef>
                <a:defRPr sz="3200">
                  <a:solidFill>
                    <a:srgbClr val="595959"/>
                  </a:solidFill>
                  <a:uFill>
                    <a:solidFill>
                      <a:srgbClr val="595959"/>
                    </a:solidFill>
                  </a:uFill>
                  <a:latin typeface="Roboto condensed"/>
                  <a:ea typeface="Roboto condensed"/>
                  <a:cs typeface="Roboto condensed"/>
                  <a:sym typeface="Roboto condensed"/>
                </a:defRPr>
              </a:lvl1pPr>
            </a:lstStyle>
            <a:p>
              <a:pPr/>
              <a:r>
                <a:t>APP NEST +</a:t>
              </a:r>
            </a:p>
          </p:txBody>
        </p:sp>
        <p:sp>
          <p:nvSpPr>
            <p:cNvPr id="1093" name="企业移动办公门户"/>
            <p:cNvSpPr txBox="1"/>
            <p:nvPr/>
          </p:nvSpPr>
          <p:spPr>
            <a:xfrm>
              <a:off x="1406033" y="582570"/>
              <a:ext cx="3911603" cy="599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algn="l" defTabSz="1219200">
                <a:lnSpc>
                  <a:spcPct val="120000"/>
                </a:lnSpc>
                <a:spcBef>
                  <a:spcPts val="500"/>
                </a:spcBef>
                <a:defRPr sz="2000">
                  <a:solidFill>
                    <a:srgbClr val="808080"/>
                  </a:solidFill>
                  <a:uFill>
                    <a:solidFill>
                      <a:srgbClr val="808080"/>
                    </a:solidFill>
                  </a:uFill>
                  <a:latin typeface="Roboto condensed"/>
                  <a:ea typeface="Roboto condensed"/>
                  <a:cs typeface="Roboto condensed"/>
                  <a:sym typeface="Roboto condensed"/>
                </a:defRPr>
              </a:lvl1pPr>
            </a:lstStyle>
            <a:p>
              <a:pPr/>
              <a:r>
                <a:t>企业移动办公门户</a:t>
              </a:r>
            </a:p>
          </p:txBody>
        </p:sp>
        <p:pic>
          <p:nvPicPr>
            <p:cNvPr id="1094" name="AppNest+2.png" descr="AppNest+2.png"/>
            <p:cNvPicPr>
              <a:picLocks noChangeAspect="1"/>
            </p:cNvPicPr>
            <p:nvPr/>
          </p:nvPicPr>
          <p:blipFill>
            <a:blip r:embed="rId11">
              <a:extLst/>
            </a:blip>
            <a:srcRect l="262" t="0" r="262" b="0"/>
            <a:stretch>
              <a:fillRect/>
            </a:stretch>
          </p:blipFill>
          <p:spPr>
            <a:xfrm>
              <a:off x="0" y="37753"/>
              <a:ext cx="1263261" cy="126992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7" name="集安全管控与效率工具与一身的APP NEST +"/>
          <p:cNvSpPr txBox="1"/>
          <p:nvPr>
            <p:ph type="title"/>
          </p:nvPr>
        </p:nvSpPr>
        <p:spPr>
          <a:prstGeom prst="rect">
            <a:avLst/>
          </a:prstGeom>
        </p:spPr>
        <p:txBody>
          <a:bodyPr/>
          <a:lstStyle/>
          <a:p>
            <a:pPr lvl="1" defTabSz="457200">
              <a:defRPr>
                <a:uFill>
                  <a:solidFill>
                    <a:srgbClr val="595959"/>
                  </a:solidFill>
                </a:uFill>
                <a:latin typeface="Roboto condensed"/>
                <a:ea typeface="Roboto condensed"/>
                <a:cs typeface="Roboto condensed"/>
                <a:sym typeface="Roboto condensed"/>
              </a:defRPr>
            </a:pPr>
            <a:r>
              <a:t>集安全管控与效率工具与一身的APP NEST +</a:t>
            </a:r>
          </a:p>
        </p:txBody>
      </p:sp>
      <p:pic>
        <p:nvPicPr>
          <p:cNvPr id="1098" name="pasted-image.pdf" descr="pasted-image.pdf"/>
          <p:cNvPicPr>
            <a:picLocks noChangeAspect="1"/>
          </p:cNvPicPr>
          <p:nvPr/>
        </p:nvPicPr>
        <p:blipFill>
          <a:blip r:embed="rId2">
            <a:extLst/>
          </a:blip>
          <a:stretch>
            <a:fillRect/>
          </a:stretch>
        </p:blipFill>
        <p:spPr>
          <a:xfrm>
            <a:off x="2682457" y="2120195"/>
            <a:ext cx="5248665" cy="10634876"/>
          </a:xfrm>
          <a:prstGeom prst="rect">
            <a:avLst/>
          </a:prstGeom>
          <a:ln w="12700">
            <a:miter lim="400000"/>
          </a:ln>
        </p:spPr>
      </p:pic>
      <p:pic>
        <p:nvPicPr>
          <p:cNvPr id="1099" name="首页.png" descr="首页.png"/>
          <p:cNvPicPr>
            <a:picLocks noChangeAspect="1"/>
          </p:cNvPicPr>
          <p:nvPr/>
        </p:nvPicPr>
        <p:blipFill>
          <a:blip r:embed="rId3">
            <a:extLst/>
          </a:blip>
          <a:stretch>
            <a:fillRect/>
          </a:stretch>
        </p:blipFill>
        <p:spPr>
          <a:xfrm>
            <a:off x="2968798" y="3301600"/>
            <a:ext cx="4675882" cy="8316833"/>
          </a:xfrm>
          <a:prstGeom prst="rect">
            <a:avLst/>
          </a:prstGeom>
          <a:ln w="12700">
            <a:miter lim="400000"/>
          </a:ln>
        </p:spPr>
      </p:pic>
      <p:grpSp>
        <p:nvGrpSpPr>
          <p:cNvPr id="1102" name="Group 3657"/>
          <p:cNvGrpSpPr/>
          <p:nvPr/>
        </p:nvGrpSpPr>
        <p:grpSpPr>
          <a:xfrm>
            <a:off x="11575360" y="3476195"/>
            <a:ext cx="4397358" cy="873726"/>
            <a:chOff x="0" y="0"/>
            <a:chExt cx="4397356" cy="873724"/>
          </a:xfrm>
        </p:grpSpPr>
        <p:sp>
          <p:nvSpPr>
            <p:cNvPr id="1100" name="Shape 3655"/>
            <p:cNvSpPr txBox="1"/>
            <p:nvPr/>
          </p:nvSpPr>
          <p:spPr>
            <a:xfrm>
              <a:off x="0" y="0"/>
              <a:ext cx="3101072" cy="399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pPr/>
              <a:r>
                <a:t>企业移动门户</a:t>
              </a:r>
            </a:p>
          </p:txBody>
        </p:sp>
        <p:sp>
          <p:nvSpPr>
            <p:cNvPr id="1101" name="Shape 3656"/>
            <p:cNvSpPr txBox="1"/>
            <p:nvPr/>
          </p:nvSpPr>
          <p:spPr>
            <a:xfrm>
              <a:off x="1" y="516259"/>
              <a:ext cx="4397356" cy="3574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1800">
                  <a:solidFill>
                    <a:srgbClr val="808080"/>
                  </a:solidFill>
                  <a:uFill>
                    <a:solidFill>
                      <a:srgbClr val="808080"/>
                    </a:solidFill>
                  </a:uFill>
                  <a:latin typeface="Heiti SC Light"/>
                  <a:ea typeface="Heiti SC Light"/>
                  <a:cs typeface="Heiti SC Light"/>
                  <a:sym typeface="Heiti SC Light"/>
                </a:defRPr>
              </a:lvl1pPr>
            </a:lstStyle>
            <a:p>
              <a:pPr/>
              <a:r>
                <a:t>首页展示区域支持模块式自由组合</a:t>
              </a:r>
            </a:p>
          </p:txBody>
        </p:sp>
      </p:grpSp>
      <p:grpSp>
        <p:nvGrpSpPr>
          <p:cNvPr id="1105" name="成组"/>
          <p:cNvGrpSpPr/>
          <p:nvPr/>
        </p:nvGrpSpPr>
        <p:grpSpPr>
          <a:xfrm>
            <a:off x="16703163" y="3312160"/>
            <a:ext cx="1079501" cy="1079501"/>
            <a:chOff x="0" y="0"/>
            <a:chExt cx="1079500" cy="1079500"/>
          </a:xfrm>
        </p:grpSpPr>
        <p:sp>
          <p:nvSpPr>
            <p:cNvPr id="1103"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1104" name="形状"/>
            <p:cNvSpPr/>
            <p:nvPr/>
          </p:nvSpPr>
          <p:spPr>
            <a:xfrm>
              <a:off x="244480" y="229320"/>
              <a:ext cx="590537" cy="517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95" y="16181"/>
                  </a:moveTo>
                  <a:cubicBezTo>
                    <a:pt x="17590" y="15517"/>
                    <a:pt x="15655" y="13808"/>
                    <a:pt x="12789" y="13221"/>
                  </a:cubicBezTo>
                  <a:cubicBezTo>
                    <a:pt x="13521" y="12323"/>
                    <a:pt x="14076" y="10919"/>
                    <a:pt x="14647" y="9255"/>
                  </a:cubicBezTo>
                  <a:cubicBezTo>
                    <a:pt x="14978" y="8291"/>
                    <a:pt x="14921" y="7470"/>
                    <a:pt x="14921" y="6300"/>
                  </a:cubicBezTo>
                  <a:cubicBezTo>
                    <a:pt x="14921" y="5436"/>
                    <a:pt x="15063" y="4049"/>
                    <a:pt x="14876" y="3287"/>
                  </a:cubicBezTo>
                  <a:cubicBezTo>
                    <a:pt x="14244" y="711"/>
                    <a:pt x="12646" y="0"/>
                    <a:pt x="10775" y="0"/>
                  </a:cubicBezTo>
                  <a:cubicBezTo>
                    <a:pt x="8902" y="0"/>
                    <a:pt x="7302" y="714"/>
                    <a:pt x="6671" y="3295"/>
                  </a:cubicBezTo>
                  <a:cubicBezTo>
                    <a:pt x="6485" y="4055"/>
                    <a:pt x="6628" y="5438"/>
                    <a:pt x="6628" y="6300"/>
                  </a:cubicBezTo>
                  <a:cubicBezTo>
                    <a:pt x="6628" y="7473"/>
                    <a:pt x="6572" y="8297"/>
                    <a:pt x="6904" y="9263"/>
                  </a:cubicBezTo>
                  <a:cubicBezTo>
                    <a:pt x="7479" y="10935"/>
                    <a:pt x="8025" y="12337"/>
                    <a:pt x="8756" y="13231"/>
                  </a:cubicBezTo>
                  <a:cubicBezTo>
                    <a:pt x="5912" y="13829"/>
                    <a:pt x="3991" y="15526"/>
                    <a:pt x="2695" y="16187"/>
                  </a:cubicBezTo>
                  <a:cubicBezTo>
                    <a:pt x="13" y="17556"/>
                    <a:pt x="0" y="19055"/>
                    <a:pt x="0" y="19055"/>
                  </a:cubicBezTo>
                  <a:lnTo>
                    <a:pt x="0" y="21600"/>
                  </a:lnTo>
                  <a:lnTo>
                    <a:pt x="21600" y="21597"/>
                  </a:lnTo>
                  <a:lnTo>
                    <a:pt x="21600" y="19055"/>
                  </a:lnTo>
                  <a:cubicBezTo>
                    <a:pt x="21600" y="19054"/>
                    <a:pt x="21587" y="17550"/>
                    <a:pt x="18895" y="1618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nvGrpSpPr>
          <p:cNvPr id="1108" name="Group 3657"/>
          <p:cNvGrpSpPr/>
          <p:nvPr/>
        </p:nvGrpSpPr>
        <p:grpSpPr>
          <a:xfrm>
            <a:off x="11575360" y="5699495"/>
            <a:ext cx="4397358" cy="873726"/>
            <a:chOff x="0" y="0"/>
            <a:chExt cx="4397356" cy="873724"/>
          </a:xfrm>
        </p:grpSpPr>
        <p:sp>
          <p:nvSpPr>
            <p:cNvPr id="1106" name="Shape 3655"/>
            <p:cNvSpPr txBox="1"/>
            <p:nvPr/>
          </p:nvSpPr>
          <p:spPr>
            <a:xfrm>
              <a:off x="0" y="0"/>
              <a:ext cx="3101072" cy="399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pPr/>
              <a:r>
                <a:t>应用快速入口</a:t>
              </a:r>
            </a:p>
          </p:txBody>
        </p:sp>
        <p:sp>
          <p:nvSpPr>
            <p:cNvPr id="1107" name="Shape 3656"/>
            <p:cNvSpPr txBox="1"/>
            <p:nvPr/>
          </p:nvSpPr>
          <p:spPr>
            <a:xfrm>
              <a:off x="1" y="516259"/>
              <a:ext cx="4397356" cy="3574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1800">
                  <a:solidFill>
                    <a:srgbClr val="808080"/>
                  </a:solidFill>
                  <a:uFill>
                    <a:solidFill>
                      <a:srgbClr val="808080"/>
                    </a:solidFill>
                  </a:uFill>
                  <a:latin typeface="Heiti SC Light"/>
                  <a:ea typeface="Heiti SC Light"/>
                  <a:cs typeface="Heiti SC Light"/>
                  <a:sym typeface="Heiti SC Light"/>
                </a:defRPr>
              </a:lvl1pPr>
            </a:lstStyle>
            <a:p>
              <a:pPr/>
              <a:r>
                <a:t>集中应用程序和桌面管理</a:t>
              </a:r>
            </a:p>
          </p:txBody>
        </p:sp>
      </p:grpSp>
      <p:grpSp>
        <p:nvGrpSpPr>
          <p:cNvPr id="1111" name="Group 3657"/>
          <p:cNvGrpSpPr/>
          <p:nvPr/>
        </p:nvGrpSpPr>
        <p:grpSpPr>
          <a:xfrm>
            <a:off x="11575360" y="7891853"/>
            <a:ext cx="4397358" cy="873726"/>
            <a:chOff x="0" y="0"/>
            <a:chExt cx="4397356" cy="873724"/>
          </a:xfrm>
        </p:grpSpPr>
        <p:sp>
          <p:nvSpPr>
            <p:cNvPr id="1109" name="Shape 3655"/>
            <p:cNvSpPr txBox="1"/>
            <p:nvPr/>
          </p:nvSpPr>
          <p:spPr>
            <a:xfrm>
              <a:off x="0" y="0"/>
              <a:ext cx="3101072" cy="399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pPr/>
              <a:r>
                <a:t>企业通讯录</a:t>
              </a:r>
            </a:p>
          </p:txBody>
        </p:sp>
        <p:sp>
          <p:nvSpPr>
            <p:cNvPr id="1110" name="Shape 3656"/>
            <p:cNvSpPr txBox="1"/>
            <p:nvPr/>
          </p:nvSpPr>
          <p:spPr>
            <a:xfrm>
              <a:off x="1" y="516259"/>
              <a:ext cx="4397356" cy="3574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1800">
                  <a:solidFill>
                    <a:srgbClr val="808080"/>
                  </a:solidFill>
                  <a:uFill>
                    <a:solidFill>
                      <a:srgbClr val="808080"/>
                    </a:solidFill>
                  </a:uFill>
                  <a:latin typeface="Heiti SC Light"/>
                  <a:ea typeface="Heiti SC Light"/>
                  <a:cs typeface="Heiti SC Light"/>
                  <a:sym typeface="Heiti SC Light"/>
                </a:defRPr>
              </a:lvl1pPr>
            </a:lstStyle>
            <a:p>
              <a:pPr/>
              <a:r>
                <a:t>批量导入企业内部的员工通讯录</a:t>
              </a:r>
            </a:p>
          </p:txBody>
        </p:sp>
      </p:grpSp>
      <p:grpSp>
        <p:nvGrpSpPr>
          <p:cNvPr id="1114" name="Group 3657"/>
          <p:cNvGrpSpPr/>
          <p:nvPr/>
        </p:nvGrpSpPr>
        <p:grpSpPr>
          <a:xfrm>
            <a:off x="11575360" y="10084210"/>
            <a:ext cx="4397358" cy="873726"/>
            <a:chOff x="0" y="0"/>
            <a:chExt cx="4397356" cy="873724"/>
          </a:xfrm>
        </p:grpSpPr>
        <p:sp>
          <p:nvSpPr>
            <p:cNvPr id="1112" name="Shape 3655"/>
            <p:cNvSpPr txBox="1"/>
            <p:nvPr/>
          </p:nvSpPr>
          <p:spPr>
            <a:xfrm>
              <a:off x="0" y="0"/>
              <a:ext cx="3101072" cy="399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pPr/>
              <a:r>
                <a:t>企业云盘智能同步</a:t>
              </a:r>
            </a:p>
          </p:txBody>
        </p:sp>
        <p:sp>
          <p:nvSpPr>
            <p:cNvPr id="1113" name="Shape 3656"/>
            <p:cNvSpPr txBox="1"/>
            <p:nvPr/>
          </p:nvSpPr>
          <p:spPr>
            <a:xfrm>
              <a:off x="1" y="516259"/>
              <a:ext cx="4397356" cy="3574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1800">
                  <a:solidFill>
                    <a:srgbClr val="808080"/>
                  </a:solidFill>
                  <a:uFill>
                    <a:solidFill>
                      <a:srgbClr val="808080"/>
                    </a:solidFill>
                  </a:uFill>
                  <a:latin typeface="Heiti SC Light"/>
                  <a:ea typeface="Heiti SC Light"/>
                  <a:cs typeface="Heiti SC Light"/>
                  <a:sym typeface="Heiti SC Light"/>
                </a:defRPr>
              </a:lvl1pPr>
            </a:lstStyle>
            <a:p>
              <a:pPr/>
              <a:r>
                <a:t>实时在线标注、圈点文档，添加评论</a:t>
              </a:r>
            </a:p>
          </p:txBody>
        </p:sp>
      </p:grpSp>
      <p:grpSp>
        <p:nvGrpSpPr>
          <p:cNvPr id="1117" name="Group 3657"/>
          <p:cNvGrpSpPr/>
          <p:nvPr/>
        </p:nvGrpSpPr>
        <p:grpSpPr>
          <a:xfrm>
            <a:off x="18212286" y="3415047"/>
            <a:ext cx="5344434" cy="967587"/>
            <a:chOff x="0" y="0"/>
            <a:chExt cx="5344432" cy="967585"/>
          </a:xfrm>
        </p:grpSpPr>
        <p:sp>
          <p:nvSpPr>
            <p:cNvPr id="1115" name="Shape 3655"/>
            <p:cNvSpPr txBox="1"/>
            <p:nvPr/>
          </p:nvSpPr>
          <p:spPr>
            <a:xfrm>
              <a:off x="0" y="0"/>
              <a:ext cx="4049273" cy="399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pPr/>
              <a:r>
                <a:t>统一身份认证</a:t>
              </a:r>
            </a:p>
          </p:txBody>
        </p:sp>
        <p:sp>
          <p:nvSpPr>
            <p:cNvPr id="1116" name="Shape 3656"/>
            <p:cNvSpPr txBox="1"/>
            <p:nvPr/>
          </p:nvSpPr>
          <p:spPr>
            <a:xfrm>
              <a:off x="1" y="516259"/>
              <a:ext cx="5344432" cy="451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1800">
                  <a:solidFill>
                    <a:srgbClr val="808080"/>
                  </a:solidFill>
                  <a:uFill>
                    <a:solidFill>
                      <a:srgbClr val="808080"/>
                    </a:solidFill>
                  </a:uFill>
                  <a:latin typeface="Heiti SC Light"/>
                  <a:ea typeface="Heiti SC Light"/>
                  <a:cs typeface="Heiti SC Light"/>
                  <a:sym typeface="Heiti SC Light"/>
                </a:defRPr>
              </a:lvl1pPr>
            </a:lstStyle>
            <a:p>
              <a:pPr/>
              <a:r>
                <a:t>为员工提供唯一的企业身份ID管理和验证</a:t>
              </a:r>
            </a:p>
          </p:txBody>
        </p:sp>
      </p:grpSp>
      <p:grpSp>
        <p:nvGrpSpPr>
          <p:cNvPr id="1120" name="Group 3657"/>
          <p:cNvGrpSpPr/>
          <p:nvPr/>
        </p:nvGrpSpPr>
        <p:grpSpPr>
          <a:xfrm>
            <a:off x="18212286" y="7861279"/>
            <a:ext cx="4397358" cy="873725"/>
            <a:chOff x="0" y="0"/>
            <a:chExt cx="4397356" cy="873724"/>
          </a:xfrm>
        </p:grpSpPr>
        <p:sp>
          <p:nvSpPr>
            <p:cNvPr id="1118" name="Shape 3655"/>
            <p:cNvSpPr txBox="1"/>
            <p:nvPr/>
          </p:nvSpPr>
          <p:spPr>
            <a:xfrm>
              <a:off x="0" y="0"/>
              <a:ext cx="3101072" cy="399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pPr/>
              <a:r>
                <a:t>全局消息通知</a:t>
              </a:r>
            </a:p>
          </p:txBody>
        </p:sp>
        <p:sp>
          <p:nvSpPr>
            <p:cNvPr id="1119" name="Shape 3656"/>
            <p:cNvSpPr txBox="1"/>
            <p:nvPr/>
          </p:nvSpPr>
          <p:spPr>
            <a:xfrm>
              <a:off x="1" y="516259"/>
              <a:ext cx="4397356" cy="3574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1800">
                  <a:solidFill>
                    <a:srgbClr val="808080"/>
                  </a:solidFill>
                  <a:uFill>
                    <a:solidFill>
                      <a:srgbClr val="808080"/>
                    </a:solidFill>
                  </a:uFill>
                  <a:latin typeface="Heiti SC Light"/>
                  <a:ea typeface="Heiti SC Light"/>
                  <a:cs typeface="Heiti SC Light"/>
                  <a:sym typeface="Heiti SC Light"/>
                </a:defRPr>
              </a:lvl1pPr>
            </a:lstStyle>
            <a:p>
              <a:pPr/>
              <a:r>
                <a:t>多种消息类型，与毫秒级响应透传消息</a:t>
              </a:r>
            </a:p>
          </p:txBody>
        </p:sp>
      </p:grpSp>
      <p:grpSp>
        <p:nvGrpSpPr>
          <p:cNvPr id="1123" name="Group 3657"/>
          <p:cNvGrpSpPr/>
          <p:nvPr/>
        </p:nvGrpSpPr>
        <p:grpSpPr>
          <a:xfrm>
            <a:off x="18212286" y="5650181"/>
            <a:ext cx="4397358" cy="873726"/>
            <a:chOff x="0" y="0"/>
            <a:chExt cx="4397356" cy="873724"/>
          </a:xfrm>
        </p:grpSpPr>
        <p:sp>
          <p:nvSpPr>
            <p:cNvPr id="1121" name="Shape 3655"/>
            <p:cNvSpPr txBox="1"/>
            <p:nvPr/>
          </p:nvSpPr>
          <p:spPr>
            <a:xfrm>
              <a:off x="0" y="0"/>
              <a:ext cx="4202003" cy="399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pPr/>
              <a:r>
                <a:t>会话／讨论组／会议发起</a:t>
              </a:r>
            </a:p>
          </p:txBody>
        </p:sp>
        <p:sp>
          <p:nvSpPr>
            <p:cNvPr id="1122" name="Shape 3656"/>
            <p:cNvSpPr txBox="1"/>
            <p:nvPr/>
          </p:nvSpPr>
          <p:spPr>
            <a:xfrm>
              <a:off x="1" y="516259"/>
              <a:ext cx="4397356" cy="3574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1800">
                  <a:solidFill>
                    <a:srgbClr val="808080"/>
                  </a:solidFill>
                  <a:uFill>
                    <a:solidFill>
                      <a:srgbClr val="808080"/>
                    </a:solidFill>
                  </a:uFill>
                  <a:latin typeface="Heiti SC Light"/>
                  <a:ea typeface="Heiti SC Light"/>
                  <a:cs typeface="Heiti SC Light"/>
                  <a:sym typeface="Heiti SC Light"/>
                </a:defRPr>
              </a:lvl1pPr>
            </a:lstStyle>
            <a:p>
              <a:pPr/>
              <a:r>
                <a:t>不受限于时间空间，实时发起会话、会议</a:t>
              </a:r>
            </a:p>
          </p:txBody>
        </p:sp>
      </p:grpSp>
      <p:grpSp>
        <p:nvGrpSpPr>
          <p:cNvPr id="1126" name="Group 3657"/>
          <p:cNvGrpSpPr/>
          <p:nvPr/>
        </p:nvGrpSpPr>
        <p:grpSpPr>
          <a:xfrm>
            <a:off x="18212286" y="10023062"/>
            <a:ext cx="4397358" cy="873726"/>
            <a:chOff x="0" y="0"/>
            <a:chExt cx="4397356" cy="873724"/>
          </a:xfrm>
        </p:grpSpPr>
        <p:sp>
          <p:nvSpPr>
            <p:cNvPr id="1124" name="Shape 3655"/>
            <p:cNvSpPr txBox="1"/>
            <p:nvPr/>
          </p:nvSpPr>
          <p:spPr>
            <a:xfrm>
              <a:off x="0" y="0"/>
              <a:ext cx="3101072" cy="399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2400">
                  <a:solidFill>
                    <a:srgbClr val="808080"/>
                  </a:solidFill>
                  <a:uFill>
                    <a:solidFill>
                      <a:srgbClr val="808080"/>
                    </a:solidFill>
                  </a:uFill>
                  <a:latin typeface="Heiti SC Light"/>
                  <a:ea typeface="Heiti SC Light"/>
                  <a:cs typeface="Heiti SC Light"/>
                  <a:sym typeface="Heiti SC Light"/>
                </a:defRPr>
              </a:lvl1pPr>
            </a:lstStyle>
            <a:p>
              <a:pPr/>
              <a:r>
                <a:t>任务系统</a:t>
              </a:r>
            </a:p>
          </p:txBody>
        </p:sp>
        <p:sp>
          <p:nvSpPr>
            <p:cNvPr id="1125" name="Shape 3656"/>
            <p:cNvSpPr txBox="1"/>
            <p:nvPr/>
          </p:nvSpPr>
          <p:spPr>
            <a:xfrm>
              <a:off x="1" y="516259"/>
              <a:ext cx="4397356" cy="3574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lnSpc>
                  <a:spcPct val="140000"/>
                </a:lnSpc>
                <a:spcBef>
                  <a:spcPts val="100"/>
                </a:spcBef>
                <a:defRPr sz="1800">
                  <a:solidFill>
                    <a:srgbClr val="808080"/>
                  </a:solidFill>
                  <a:uFill>
                    <a:solidFill>
                      <a:srgbClr val="808080"/>
                    </a:solidFill>
                  </a:uFill>
                  <a:latin typeface="Heiti SC Light"/>
                  <a:ea typeface="Heiti SC Light"/>
                  <a:cs typeface="Heiti SC Light"/>
                  <a:sym typeface="Heiti SC Light"/>
                </a:defRPr>
              </a:lvl1pPr>
            </a:lstStyle>
            <a:p>
              <a:pPr/>
              <a:r>
                <a:t>添加任务、指定经办人、设定到期时间</a:t>
              </a:r>
            </a:p>
          </p:txBody>
        </p:sp>
      </p:grpSp>
      <p:grpSp>
        <p:nvGrpSpPr>
          <p:cNvPr id="1132" name="成组"/>
          <p:cNvGrpSpPr/>
          <p:nvPr/>
        </p:nvGrpSpPr>
        <p:grpSpPr>
          <a:xfrm>
            <a:off x="10087963" y="3312160"/>
            <a:ext cx="1079501" cy="1079501"/>
            <a:chOff x="0" y="0"/>
            <a:chExt cx="1079500" cy="1079500"/>
          </a:xfrm>
        </p:grpSpPr>
        <p:sp>
          <p:nvSpPr>
            <p:cNvPr id="1127"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31" name="成组"/>
            <p:cNvGrpSpPr/>
            <p:nvPr/>
          </p:nvGrpSpPr>
          <p:grpSpPr>
            <a:xfrm>
              <a:off x="243567" y="245088"/>
              <a:ext cx="592365" cy="592366"/>
              <a:chOff x="0" y="-7"/>
              <a:chExt cx="592363" cy="592364"/>
            </a:xfrm>
          </p:grpSpPr>
          <p:sp>
            <p:nvSpPr>
              <p:cNvPr id="1128" name="形状"/>
              <p:cNvSpPr/>
              <p:nvPr/>
            </p:nvSpPr>
            <p:spPr>
              <a:xfrm>
                <a:off x="337314" y="344345"/>
                <a:ext cx="254015" cy="248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75" y="185"/>
                    </a:moveTo>
                    <a:lnTo>
                      <a:pt x="5435" y="1550"/>
                    </a:lnTo>
                    <a:lnTo>
                      <a:pt x="4020" y="2995"/>
                    </a:lnTo>
                    <a:lnTo>
                      <a:pt x="2707" y="4336"/>
                    </a:lnTo>
                    <a:cubicBezTo>
                      <a:pt x="1928" y="5132"/>
                      <a:pt x="1004" y="5724"/>
                      <a:pt x="0" y="6104"/>
                    </a:cubicBezTo>
                    <a:lnTo>
                      <a:pt x="8918" y="15210"/>
                    </a:lnTo>
                    <a:lnTo>
                      <a:pt x="13137" y="20982"/>
                    </a:lnTo>
                    <a:lnTo>
                      <a:pt x="15377" y="21600"/>
                    </a:lnTo>
                    <a:lnTo>
                      <a:pt x="21600" y="15210"/>
                    </a:lnTo>
                    <a:lnTo>
                      <a:pt x="20997" y="12872"/>
                    </a:lnTo>
                    <a:lnTo>
                      <a:pt x="15384" y="8606"/>
                    </a:lnTo>
                    <a:lnTo>
                      <a:pt x="6955" y="0"/>
                    </a:lnTo>
                    <a:lnTo>
                      <a:pt x="6116" y="857"/>
                    </a:lnTo>
                    <a:lnTo>
                      <a:pt x="4775" y="185"/>
                    </a:lnTo>
                    <a:close/>
                    <a:moveTo>
                      <a:pt x="14779" y="11857"/>
                    </a:moveTo>
                    <a:cubicBezTo>
                      <a:pt x="16234" y="11857"/>
                      <a:pt x="17413" y="13061"/>
                      <a:pt x="17413" y="14547"/>
                    </a:cubicBezTo>
                    <a:cubicBezTo>
                      <a:pt x="17413" y="16032"/>
                      <a:pt x="16234" y="17236"/>
                      <a:pt x="14779" y="17236"/>
                    </a:cubicBezTo>
                    <a:cubicBezTo>
                      <a:pt x="13324" y="17236"/>
                      <a:pt x="12144" y="16032"/>
                      <a:pt x="12144" y="14547"/>
                    </a:cubicBezTo>
                    <a:cubicBezTo>
                      <a:pt x="12144" y="13061"/>
                      <a:pt x="13324" y="11857"/>
                      <a:pt x="14779" y="11857"/>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29" name="形状"/>
              <p:cNvSpPr/>
              <p:nvPr/>
            </p:nvSpPr>
            <p:spPr>
              <a:xfrm>
                <a:off x="-1" y="-8"/>
                <a:ext cx="264300" cy="263392"/>
              </a:xfrm>
              <a:custGeom>
                <a:avLst/>
                <a:gdLst/>
                <a:ahLst/>
                <a:cxnLst>
                  <a:cxn ang="0">
                    <a:pos x="wd2" y="hd2"/>
                  </a:cxn>
                  <a:cxn ang="5400000">
                    <a:pos x="wd2" y="hd2"/>
                  </a:cxn>
                  <a:cxn ang="10800000">
                    <a:pos x="wd2" y="hd2"/>
                  </a:cxn>
                  <a:cxn ang="16200000">
                    <a:pos x="wd2" y="hd2"/>
                  </a:cxn>
                </a:cxnLst>
                <a:rect l="0" t="0" r="r" b="b"/>
                <a:pathLst>
                  <a:path w="21599" h="21533" fill="norm" stroke="1" extrusionOk="0">
                    <a:moveTo>
                      <a:pt x="17588" y="17017"/>
                    </a:moveTo>
                    <a:lnTo>
                      <a:pt x="18978" y="15631"/>
                    </a:lnTo>
                    <a:lnTo>
                      <a:pt x="20237" y="16285"/>
                    </a:lnTo>
                    <a:lnTo>
                      <a:pt x="19583" y="15028"/>
                    </a:lnTo>
                    <a:lnTo>
                      <a:pt x="20972" y="13642"/>
                    </a:lnTo>
                    <a:lnTo>
                      <a:pt x="21110" y="13505"/>
                    </a:lnTo>
                    <a:cubicBezTo>
                      <a:pt x="21419" y="12708"/>
                      <a:pt x="21600" y="11921"/>
                      <a:pt x="21599" y="11182"/>
                    </a:cubicBezTo>
                    <a:cubicBezTo>
                      <a:pt x="21599" y="5465"/>
                      <a:pt x="16115" y="-67"/>
                      <a:pt x="10383" y="1"/>
                    </a:cubicBezTo>
                    <a:cubicBezTo>
                      <a:pt x="10361" y="1"/>
                      <a:pt x="9713" y="656"/>
                      <a:pt x="9360" y="1008"/>
                    </a:cubicBezTo>
                    <a:cubicBezTo>
                      <a:pt x="13955" y="5588"/>
                      <a:pt x="13575" y="4844"/>
                      <a:pt x="13575" y="7654"/>
                    </a:cubicBezTo>
                    <a:cubicBezTo>
                      <a:pt x="13575" y="9933"/>
                      <a:pt x="9913" y="13533"/>
                      <a:pt x="7678" y="13533"/>
                    </a:cubicBezTo>
                    <a:cubicBezTo>
                      <a:pt x="4785" y="13533"/>
                      <a:pt x="5705" y="14011"/>
                      <a:pt x="1012" y="9330"/>
                    </a:cubicBezTo>
                    <a:cubicBezTo>
                      <a:pt x="647" y="9694"/>
                      <a:pt x="1" y="10329"/>
                      <a:pt x="0" y="10351"/>
                    </a:cubicBezTo>
                    <a:cubicBezTo>
                      <a:pt x="70" y="16067"/>
                      <a:pt x="5485" y="21533"/>
                      <a:pt x="11218" y="21533"/>
                    </a:cubicBezTo>
                    <a:cubicBezTo>
                      <a:pt x="12256" y="21533"/>
                      <a:pt x="13365" y="21203"/>
                      <a:pt x="14461" y="20654"/>
                    </a:cubicBezTo>
                    <a:lnTo>
                      <a:pt x="14670" y="20862"/>
                    </a:lnTo>
                    <a:cubicBezTo>
                      <a:pt x="15020" y="19916"/>
                      <a:pt x="15571" y="19027"/>
                      <a:pt x="16333" y="18268"/>
                    </a:cubicBezTo>
                    <a:lnTo>
                      <a:pt x="17588" y="17017"/>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30" name="形状"/>
              <p:cNvSpPr/>
              <p:nvPr/>
            </p:nvSpPr>
            <p:spPr>
              <a:xfrm>
                <a:off x="0" y="-1"/>
                <a:ext cx="592364" cy="589284"/>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813" y="2095"/>
                    </a:moveTo>
                    <a:lnTo>
                      <a:pt x="19332" y="597"/>
                    </a:lnTo>
                    <a:cubicBezTo>
                      <a:pt x="18938" y="199"/>
                      <a:pt x="18422" y="0"/>
                      <a:pt x="17906" y="0"/>
                    </a:cubicBezTo>
                    <a:cubicBezTo>
                      <a:pt x="17390" y="0"/>
                      <a:pt x="16873" y="199"/>
                      <a:pt x="16480" y="598"/>
                    </a:cubicBezTo>
                    <a:lnTo>
                      <a:pt x="10142" y="7005"/>
                    </a:lnTo>
                    <a:cubicBezTo>
                      <a:pt x="10337" y="7385"/>
                      <a:pt x="10193" y="7960"/>
                      <a:pt x="9891" y="8267"/>
                    </a:cubicBezTo>
                    <a:cubicBezTo>
                      <a:pt x="9682" y="8478"/>
                      <a:pt x="9349" y="8612"/>
                      <a:pt x="9039" y="8612"/>
                    </a:cubicBezTo>
                    <a:cubicBezTo>
                      <a:pt x="8897" y="8612"/>
                      <a:pt x="8760" y="8584"/>
                      <a:pt x="8643" y="8522"/>
                    </a:cubicBezTo>
                    <a:lnTo>
                      <a:pt x="8087" y="9083"/>
                    </a:lnTo>
                    <a:cubicBezTo>
                      <a:pt x="7300" y="9879"/>
                      <a:pt x="7300" y="11170"/>
                      <a:pt x="8087" y="11966"/>
                    </a:cubicBezTo>
                    <a:lnTo>
                      <a:pt x="8190" y="12071"/>
                    </a:lnTo>
                    <a:lnTo>
                      <a:pt x="3245" y="17071"/>
                    </a:lnTo>
                    <a:lnTo>
                      <a:pt x="1925" y="17576"/>
                    </a:lnTo>
                    <a:lnTo>
                      <a:pt x="0" y="20354"/>
                    </a:lnTo>
                    <a:lnTo>
                      <a:pt x="1236" y="21600"/>
                    </a:lnTo>
                    <a:lnTo>
                      <a:pt x="3980" y="19661"/>
                    </a:lnTo>
                    <a:lnTo>
                      <a:pt x="4480" y="18315"/>
                    </a:lnTo>
                    <a:lnTo>
                      <a:pt x="9422" y="13317"/>
                    </a:lnTo>
                    <a:lnTo>
                      <a:pt x="9569" y="13465"/>
                    </a:lnTo>
                    <a:cubicBezTo>
                      <a:pt x="9962" y="13863"/>
                      <a:pt x="10478" y="14062"/>
                      <a:pt x="10994" y="14062"/>
                    </a:cubicBezTo>
                    <a:cubicBezTo>
                      <a:pt x="11510" y="14062"/>
                      <a:pt x="12027" y="13863"/>
                      <a:pt x="12421" y="13464"/>
                    </a:cubicBezTo>
                    <a:lnTo>
                      <a:pt x="12979" y="12899"/>
                    </a:lnTo>
                    <a:cubicBezTo>
                      <a:pt x="12795" y="12521"/>
                      <a:pt x="12937" y="11955"/>
                      <a:pt x="13238" y="11651"/>
                    </a:cubicBezTo>
                    <a:cubicBezTo>
                      <a:pt x="13445" y="11441"/>
                      <a:pt x="13778" y="11307"/>
                      <a:pt x="14088" y="11307"/>
                    </a:cubicBezTo>
                    <a:cubicBezTo>
                      <a:pt x="14224" y="11307"/>
                      <a:pt x="14357" y="11333"/>
                      <a:pt x="14472" y="11390"/>
                    </a:cubicBezTo>
                    <a:lnTo>
                      <a:pt x="20813" y="4978"/>
                    </a:lnTo>
                    <a:cubicBezTo>
                      <a:pt x="21600" y="4182"/>
                      <a:pt x="21600" y="2891"/>
                      <a:pt x="20813" y="2095"/>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1139" name="成组"/>
          <p:cNvGrpSpPr/>
          <p:nvPr/>
        </p:nvGrpSpPr>
        <p:grpSpPr>
          <a:xfrm>
            <a:off x="10087963" y="5596608"/>
            <a:ext cx="1079501" cy="1079501"/>
            <a:chOff x="0" y="0"/>
            <a:chExt cx="1079500" cy="1079500"/>
          </a:xfrm>
        </p:grpSpPr>
        <p:sp>
          <p:nvSpPr>
            <p:cNvPr id="1133"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38" name="成组"/>
            <p:cNvGrpSpPr/>
            <p:nvPr/>
          </p:nvGrpSpPr>
          <p:grpSpPr>
            <a:xfrm>
              <a:off x="270496" y="244482"/>
              <a:ext cx="590537" cy="590537"/>
              <a:chOff x="0" y="0"/>
              <a:chExt cx="590535" cy="590535"/>
            </a:xfrm>
          </p:grpSpPr>
          <p:sp>
            <p:nvSpPr>
              <p:cNvPr id="1134" name="正方形"/>
              <p:cNvSpPr/>
              <p:nvPr/>
            </p:nvSpPr>
            <p:spPr>
              <a:xfrm>
                <a:off x="-1" y="-1"/>
                <a:ext cx="243648" cy="243648"/>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35" name="正方形"/>
              <p:cNvSpPr/>
              <p:nvPr/>
            </p:nvSpPr>
            <p:spPr>
              <a:xfrm>
                <a:off x="346888" y="-1"/>
                <a:ext cx="243648" cy="243648"/>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36" name="正方形"/>
              <p:cNvSpPr/>
              <p:nvPr/>
            </p:nvSpPr>
            <p:spPr>
              <a:xfrm>
                <a:off x="-1" y="346888"/>
                <a:ext cx="243648" cy="243648"/>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37" name="正方形"/>
              <p:cNvSpPr/>
              <p:nvPr/>
            </p:nvSpPr>
            <p:spPr>
              <a:xfrm>
                <a:off x="346888" y="346888"/>
                <a:ext cx="243648" cy="243648"/>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1144" name="成组"/>
          <p:cNvGrpSpPr/>
          <p:nvPr/>
        </p:nvGrpSpPr>
        <p:grpSpPr>
          <a:xfrm>
            <a:off x="16703163" y="5547293"/>
            <a:ext cx="1079501" cy="1079501"/>
            <a:chOff x="0" y="0"/>
            <a:chExt cx="1079500" cy="1079500"/>
          </a:xfrm>
        </p:grpSpPr>
        <p:sp>
          <p:nvSpPr>
            <p:cNvPr id="1140"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43" name="成组"/>
            <p:cNvGrpSpPr/>
            <p:nvPr/>
          </p:nvGrpSpPr>
          <p:grpSpPr>
            <a:xfrm>
              <a:off x="176977" y="239679"/>
              <a:ext cx="725548" cy="608672"/>
              <a:chOff x="0" y="0"/>
              <a:chExt cx="725547" cy="608670"/>
            </a:xfrm>
          </p:grpSpPr>
          <p:sp>
            <p:nvSpPr>
              <p:cNvPr id="1141" name="形状"/>
              <p:cNvSpPr/>
              <p:nvPr/>
            </p:nvSpPr>
            <p:spPr>
              <a:xfrm>
                <a:off x="188196" y="108869"/>
                <a:ext cx="537352" cy="499802"/>
              </a:xfrm>
              <a:custGeom>
                <a:avLst/>
                <a:gdLst/>
                <a:ahLst/>
                <a:cxnLst>
                  <a:cxn ang="0">
                    <a:pos x="wd2" y="hd2"/>
                  </a:cxn>
                  <a:cxn ang="5400000">
                    <a:pos x="wd2" y="hd2"/>
                  </a:cxn>
                  <a:cxn ang="10800000">
                    <a:pos x="wd2" y="hd2"/>
                  </a:cxn>
                  <a:cxn ang="16200000">
                    <a:pos x="wd2" y="hd2"/>
                  </a:cxn>
                </a:cxnLst>
                <a:rect l="0" t="0" r="r" b="b"/>
                <a:pathLst>
                  <a:path w="21600" h="20611" fill="norm" stroke="1" extrusionOk="0">
                    <a:moveTo>
                      <a:pt x="21600" y="12855"/>
                    </a:moveTo>
                    <a:lnTo>
                      <a:pt x="21600" y="4389"/>
                    </a:lnTo>
                    <a:cubicBezTo>
                      <a:pt x="21600" y="2101"/>
                      <a:pt x="19904" y="221"/>
                      <a:pt x="17732" y="0"/>
                    </a:cubicBezTo>
                    <a:lnTo>
                      <a:pt x="17732" y="8387"/>
                    </a:lnTo>
                    <a:cubicBezTo>
                      <a:pt x="17732" y="11909"/>
                      <a:pt x="14941" y="14775"/>
                      <a:pt x="11510" y="14775"/>
                    </a:cubicBezTo>
                    <a:lnTo>
                      <a:pt x="1931" y="14775"/>
                    </a:lnTo>
                    <a:cubicBezTo>
                      <a:pt x="1277" y="15391"/>
                      <a:pt x="628" y="15891"/>
                      <a:pt x="0" y="16302"/>
                    </a:cubicBezTo>
                    <a:cubicBezTo>
                      <a:pt x="734" y="16904"/>
                      <a:pt x="1664" y="17266"/>
                      <a:pt x="2677" y="17266"/>
                    </a:cubicBezTo>
                    <a:lnTo>
                      <a:pt x="13034" y="17266"/>
                    </a:lnTo>
                    <a:cubicBezTo>
                      <a:pt x="17172" y="21600"/>
                      <a:pt x="21578" y="20727"/>
                      <a:pt x="20701" y="20048"/>
                    </a:cubicBezTo>
                    <a:cubicBezTo>
                      <a:pt x="19388" y="19032"/>
                      <a:pt x="18706" y="18032"/>
                      <a:pt x="18403" y="17115"/>
                    </a:cubicBezTo>
                    <a:cubicBezTo>
                      <a:pt x="20242" y="16616"/>
                      <a:pt x="21600" y="14901"/>
                      <a:pt x="21600" y="12855"/>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42" name="形状"/>
              <p:cNvSpPr/>
              <p:nvPr/>
            </p:nvSpPr>
            <p:spPr>
              <a:xfrm>
                <a:off x="0" y="-1"/>
                <a:ext cx="578209" cy="4998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481"/>
                    </a:moveTo>
                    <a:lnTo>
                      <a:pt x="21600" y="4618"/>
                    </a:lnTo>
                    <a:cubicBezTo>
                      <a:pt x="21600" y="2068"/>
                      <a:pt x="19810" y="0"/>
                      <a:pt x="17603" y="0"/>
                    </a:cubicBezTo>
                    <a:lnTo>
                      <a:pt x="3996" y="0"/>
                    </a:lnTo>
                    <a:cubicBezTo>
                      <a:pt x="1789" y="0"/>
                      <a:pt x="0" y="2068"/>
                      <a:pt x="0" y="4618"/>
                    </a:cubicBezTo>
                    <a:lnTo>
                      <a:pt x="0" y="13481"/>
                    </a:lnTo>
                    <a:cubicBezTo>
                      <a:pt x="0" y="15623"/>
                      <a:pt x="1264" y="17418"/>
                      <a:pt x="2975" y="17940"/>
                    </a:cubicBezTo>
                    <a:cubicBezTo>
                      <a:pt x="2692" y="18900"/>
                      <a:pt x="2058" y="19947"/>
                      <a:pt x="837" y="21011"/>
                    </a:cubicBezTo>
                    <a:cubicBezTo>
                      <a:pt x="517" y="21289"/>
                      <a:pt x="953" y="21600"/>
                      <a:pt x="1834" y="21600"/>
                    </a:cubicBezTo>
                    <a:cubicBezTo>
                      <a:pt x="3198" y="21600"/>
                      <a:pt x="5629" y="20856"/>
                      <a:pt x="7969" y="18098"/>
                    </a:cubicBezTo>
                    <a:lnTo>
                      <a:pt x="17603" y="18098"/>
                    </a:lnTo>
                    <a:cubicBezTo>
                      <a:pt x="19810" y="18098"/>
                      <a:pt x="21600" y="16031"/>
                      <a:pt x="21600" y="13481"/>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1150" name="成组"/>
          <p:cNvGrpSpPr/>
          <p:nvPr/>
        </p:nvGrpSpPr>
        <p:grpSpPr>
          <a:xfrm>
            <a:off x="16703163" y="7758391"/>
            <a:ext cx="1079501" cy="1079501"/>
            <a:chOff x="0" y="0"/>
            <a:chExt cx="1079500" cy="1079500"/>
          </a:xfrm>
        </p:grpSpPr>
        <p:sp>
          <p:nvSpPr>
            <p:cNvPr id="1145"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49" name="成组"/>
            <p:cNvGrpSpPr/>
            <p:nvPr/>
          </p:nvGrpSpPr>
          <p:grpSpPr>
            <a:xfrm>
              <a:off x="243394" y="243393"/>
              <a:ext cx="592713" cy="592714"/>
              <a:chOff x="0" y="0"/>
              <a:chExt cx="592712" cy="592712"/>
            </a:xfrm>
          </p:grpSpPr>
          <p:sp>
            <p:nvSpPr>
              <p:cNvPr id="1146" name="形状"/>
              <p:cNvSpPr/>
              <p:nvPr/>
            </p:nvSpPr>
            <p:spPr>
              <a:xfrm>
                <a:off x="91346" y="378677"/>
                <a:ext cx="188921" cy="21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47" name="形状"/>
              <p:cNvSpPr/>
              <p:nvPr/>
            </p:nvSpPr>
            <p:spPr>
              <a:xfrm>
                <a:off x="182692" y="0"/>
                <a:ext cx="410021" cy="449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48" name="形状"/>
              <p:cNvSpPr/>
              <p:nvPr/>
            </p:nvSpPr>
            <p:spPr>
              <a:xfrm>
                <a:off x="0" y="123481"/>
                <a:ext cx="118335" cy="200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cubicBezTo>
                      <a:pt x="4123" y="761"/>
                      <a:pt x="0" y="7019"/>
                      <a:pt x="0" y="10870"/>
                    </a:cubicBezTo>
                    <a:cubicBezTo>
                      <a:pt x="0" y="15025"/>
                      <a:pt x="3935" y="20934"/>
                      <a:pt x="21600" y="21600"/>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grpSp>
        <p:nvGrpSpPr>
          <p:cNvPr id="1153" name="成组"/>
          <p:cNvGrpSpPr/>
          <p:nvPr/>
        </p:nvGrpSpPr>
        <p:grpSpPr>
          <a:xfrm>
            <a:off x="10087963" y="7891853"/>
            <a:ext cx="1079501" cy="1079501"/>
            <a:chOff x="0" y="0"/>
            <a:chExt cx="1079500" cy="1079500"/>
          </a:xfrm>
        </p:grpSpPr>
        <p:sp>
          <p:nvSpPr>
            <p:cNvPr id="1151"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1152" name="形状"/>
            <p:cNvSpPr/>
            <p:nvPr/>
          </p:nvSpPr>
          <p:spPr>
            <a:xfrm>
              <a:off x="276840" y="232280"/>
              <a:ext cx="525821" cy="594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7" y="0"/>
                  </a:moveTo>
                  <a:lnTo>
                    <a:pt x="2137" y="1388"/>
                  </a:lnTo>
                  <a:lnTo>
                    <a:pt x="1306" y="1388"/>
                  </a:lnTo>
                  <a:cubicBezTo>
                    <a:pt x="488" y="1388"/>
                    <a:pt x="0" y="1845"/>
                    <a:pt x="0" y="2610"/>
                  </a:cubicBezTo>
                  <a:cubicBezTo>
                    <a:pt x="0" y="3375"/>
                    <a:pt x="488" y="3832"/>
                    <a:pt x="1306" y="3832"/>
                  </a:cubicBezTo>
                  <a:lnTo>
                    <a:pt x="2137" y="3832"/>
                  </a:lnTo>
                  <a:lnTo>
                    <a:pt x="2137" y="4660"/>
                  </a:lnTo>
                  <a:lnTo>
                    <a:pt x="1306" y="4660"/>
                  </a:lnTo>
                  <a:cubicBezTo>
                    <a:pt x="488" y="4660"/>
                    <a:pt x="0" y="5117"/>
                    <a:pt x="0" y="5882"/>
                  </a:cubicBezTo>
                  <a:cubicBezTo>
                    <a:pt x="0" y="6647"/>
                    <a:pt x="488" y="7104"/>
                    <a:pt x="1306" y="7104"/>
                  </a:cubicBezTo>
                  <a:lnTo>
                    <a:pt x="2137" y="7104"/>
                  </a:lnTo>
                  <a:lnTo>
                    <a:pt x="2137" y="7933"/>
                  </a:lnTo>
                  <a:lnTo>
                    <a:pt x="1306" y="7933"/>
                  </a:lnTo>
                  <a:cubicBezTo>
                    <a:pt x="488" y="7933"/>
                    <a:pt x="0" y="8389"/>
                    <a:pt x="0" y="9154"/>
                  </a:cubicBezTo>
                  <a:cubicBezTo>
                    <a:pt x="0" y="9919"/>
                    <a:pt x="488" y="10376"/>
                    <a:pt x="1306" y="10376"/>
                  </a:cubicBezTo>
                  <a:lnTo>
                    <a:pt x="2137" y="10376"/>
                  </a:lnTo>
                  <a:lnTo>
                    <a:pt x="2137" y="11223"/>
                  </a:lnTo>
                  <a:lnTo>
                    <a:pt x="1306" y="11223"/>
                  </a:lnTo>
                  <a:cubicBezTo>
                    <a:pt x="488" y="11223"/>
                    <a:pt x="0" y="11680"/>
                    <a:pt x="0" y="12445"/>
                  </a:cubicBezTo>
                  <a:cubicBezTo>
                    <a:pt x="0" y="13210"/>
                    <a:pt x="488" y="13667"/>
                    <a:pt x="1306" y="13667"/>
                  </a:cubicBezTo>
                  <a:lnTo>
                    <a:pt x="2137" y="13667"/>
                  </a:lnTo>
                  <a:lnTo>
                    <a:pt x="2137" y="14496"/>
                  </a:lnTo>
                  <a:lnTo>
                    <a:pt x="1306" y="14496"/>
                  </a:lnTo>
                  <a:cubicBezTo>
                    <a:pt x="488" y="14496"/>
                    <a:pt x="0" y="14952"/>
                    <a:pt x="0" y="15717"/>
                  </a:cubicBezTo>
                  <a:cubicBezTo>
                    <a:pt x="0" y="16483"/>
                    <a:pt x="488" y="16939"/>
                    <a:pt x="1306" y="16939"/>
                  </a:cubicBezTo>
                  <a:lnTo>
                    <a:pt x="2137" y="16939"/>
                  </a:lnTo>
                  <a:lnTo>
                    <a:pt x="2137" y="17768"/>
                  </a:lnTo>
                  <a:lnTo>
                    <a:pt x="1306" y="17768"/>
                  </a:lnTo>
                  <a:cubicBezTo>
                    <a:pt x="488" y="17768"/>
                    <a:pt x="0" y="18225"/>
                    <a:pt x="0" y="18990"/>
                  </a:cubicBezTo>
                  <a:cubicBezTo>
                    <a:pt x="0" y="19755"/>
                    <a:pt x="488" y="20212"/>
                    <a:pt x="1306" y="20212"/>
                  </a:cubicBezTo>
                  <a:lnTo>
                    <a:pt x="2137" y="20212"/>
                  </a:lnTo>
                  <a:lnTo>
                    <a:pt x="2137" y="21600"/>
                  </a:lnTo>
                  <a:lnTo>
                    <a:pt x="21600" y="21600"/>
                  </a:lnTo>
                  <a:lnTo>
                    <a:pt x="21600" y="0"/>
                  </a:lnTo>
                  <a:lnTo>
                    <a:pt x="2137" y="0"/>
                  </a:lnTo>
                  <a:close/>
                  <a:moveTo>
                    <a:pt x="3528" y="19558"/>
                  </a:moveTo>
                  <a:lnTo>
                    <a:pt x="1306" y="19558"/>
                  </a:lnTo>
                  <a:cubicBezTo>
                    <a:pt x="903" y="19558"/>
                    <a:pt x="739" y="19394"/>
                    <a:pt x="739" y="18990"/>
                  </a:cubicBezTo>
                  <a:cubicBezTo>
                    <a:pt x="739" y="18586"/>
                    <a:pt x="903" y="18422"/>
                    <a:pt x="1306" y="18422"/>
                  </a:cubicBezTo>
                  <a:lnTo>
                    <a:pt x="3528" y="18422"/>
                  </a:lnTo>
                  <a:cubicBezTo>
                    <a:pt x="3931" y="18422"/>
                    <a:pt x="4095" y="18586"/>
                    <a:pt x="4095" y="18990"/>
                  </a:cubicBezTo>
                  <a:cubicBezTo>
                    <a:pt x="4095" y="19394"/>
                    <a:pt x="3931" y="19558"/>
                    <a:pt x="3528" y="19558"/>
                  </a:cubicBezTo>
                  <a:close/>
                  <a:moveTo>
                    <a:pt x="3528" y="16286"/>
                  </a:moveTo>
                  <a:lnTo>
                    <a:pt x="1306" y="16286"/>
                  </a:lnTo>
                  <a:cubicBezTo>
                    <a:pt x="903" y="16286"/>
                    <a:pt x="739" y="16121"/>
                    <a:pt x="739" y="15718"/>
                  </a:cubicBezTo>
                  <a:cubicBezTo>
                    <a:pt x="739" y="15313"/>
                    <a:pt x="903" y="15150"/>
                    <a:pt x="1306" y="15150"/>
                  </a:cubicBezTo>
                  <a:lnTo>
                    <a:pt x="3528" y="15150"/>
                  </a:lnTo>
                  <a:cubicBezTo>
                    <a:pt x="3931" y="15150"/>
                    <a:pt x="4095" y="15313"/>
                    <a:pt x="4095" y="15718"/>
                  </a:cubicBezTo>
                  <a:cubicBezTo>
                    <a:pt x="4095" y="16122"/>
                    <a:pt x="3931" y="16286"/>
                    <a:pt x="3528" y="16286"/>
                  </a:cubicBezTo>
                  <a:close/>
                  <a:moveTo>
                    <a:pt x="3528" y="13014"/>
                  </a:moveTo>
                  <a:lnTo>
                    <a:pt x="1306" y="13014"/>
                  </a:lnTo>
                  <a:cubicBezTo>
                    <a:pt x="903" y="13014"/>
                    <a:pt x="739" y="12850"/>
                    <a:pt x="739" y="12446"/>
                  </a:cubicBezTo>
                  <a:cubicBezTo>
                    <a:pt x="739" y="12042"/>
                    <a:pt x="903" y="11878"/>
                    <a:pt x="1306" y="11878"/>
                  </a:cubicBezTo>
                  <a:lnTo>
                    <a:pt x="3528" y="11878"/>
                  </a:lnTo>
                  <a:cubicBezTo>
                    <a:pt x="3931" y="11878"/>
                    <a:pt x="4095" y="12042"/>
                    <a:pt x="4095" y="12446"/>
                  </a:cubicBezTo>
                  <a:cubicBezTo>
                    <a:pt x="4095" y="12850"/>
                    <a:pt x="3931" y="13014"/>
                    <a:pt x="3528" y="13014"/>
                  </a:cubicBezTo>
                  <a:close/>
                  <a:moveTo>
                    <a:pt x="3528" y="9722"/>
                  </a:moveTo>
                  <a:lnTo>
                    <a:pt x="1306" y="9722"/>
                  </a:lnTo>
                  <a:cubicBezTo>
                    <a:pt x="903" y="9722"/>
                    <a:pt x="739" y="9559"/>
                    <a:pt x="739" y="9154"/>
                  </a:cubicBezTo>
                  <a:cubicBezTo>
                    <a:pt x="739" y="8750"/>
                    <a:pt x="903" y="8586"/>
                    <a:pt x="1306" y="8586"/>
                  </a:cubicBezTo>
                  <a:lnTo>
                    <a:pt x="3528" y="8586"/>
                  </a:lnTo>
                  <a:cubicBezTo>
                    <a:pt x="3931" y="8586"/>
                    <a:pt x="4095" y="8750"/>
                    <a:pt x="4095" y="9154"/>
                  </a:cubicBezTo>
                  <a:cubicBezTo>
                    <a:pt x="4095" y="9559"/>
                    <a:pt x="3931" y="9722"/>
                    <a:pt x="3528" y="9722"/>
                  </a:cubicBezTo>
                  <a:close/>
                  <a:moveTo>
                    <a:pt x="3528" y="6450"/>
                  </a:moveTo>
                  <a:lnTo>
                    <a:pt x="1306" y="6450"/>
                  </a:lnTo>
                  <a:cubicBezTo>
                    <a:pt x="903" y="6450"/>
                    <a:pt x="739" y="6287"/>
                    <a:pt x="739" y="5882"/>
                  </a:cubicBezTo>
                  <a:cubicBezTo>
                    <a:pt x="739" y="5479"/>
                    <a:pt x="903" y="5315"/>
                    <a:pt x="1306" y="5315"/>
                  </a:cubicBezTo>
                  <a:lnTo>
                    <a:pt x="3528" y="5315"/>
                  </a:lnTo>
                  <a:cubicBezTo>
                    <a:pt x="3931" y="5315"/>
                    <a:pt x="4095" y="5479"/>
                    <a:pt x="4095" y="5882"/>
                  </a:cubicBezTo>
                  <a:cubicBezTo>
                    <a:pt x="4095" y="6287"/>
                    <a:pt x="3931" y="6450"/>
                    <a:pt x="3528" y="6450"/>
                  </a:cubicBezTo>
                  <a:close/>
                  <a:moveTo>
                    <a:pt x="3528" y="3178"/>
                  </a:moveTo>
                  <a:lnTo>
                    <a:pt x="1306" y="3178"/>
                  </a:lnTo>
                  <a:cubicBezTo>
                    <a:pt x="903" y="3178"/>
                    <a:pt x="739" y="3014"/>
                    <a:pt x="739" y="2610"/>
                  </a:cubicBezTo>
                  <a:cubicBezTo>
                    <a:pt x="739" y="2207"/>
                    <a:pt x="903" y="2042"/>
                    <a:pt x="1306" y="2042"/>
                  </a:cubicBezTo>
                  <a:lnTo>
                    <a:pt x="3528" y="2042"/>
                  </a:lnTo>
                  <a:cubicBezTo>
                    <a:pt x="3931" y="2042"/>
                    <a:pt x="4095" y="2207"/>
                    <a:pt x="4095" y="2610"/>
                  </a:cubicBezTo>
                  <a:cubicBezTo>
                    <a:pt x="4095" y="3014"/>
                    <a:pt x="3931" y="3178"/>
                    <a:pt x="3528" y="3178"/>
                  </a:cubicBezTo>
                  <a:close/>
                  <a:moveTo>
                    <a:pt x="18121" y="15392"/>
                  </a:moveTo>
                  <a:lnTo>
                    <a:pt x="6442" y="15393"/>
                  </a:lnTo>
                  <a:lnTo>
                    <a:pt x="6442" y="14328"/>
                  </a:lnTo>
                  <a:cubicBezTo>
                    <a:pt x="6442" y="14328"/>
                    <a:pt x="6449" y="13701"/>
                    <a:pt x="7899" y="13129"/>
                  </a:cubicBezTo>
                  <a:cubicBezTo>
                    <a:pt x="8600" y="12852"/>
                    <a:pt x="9639" y="12142"/>
                    <a:pt x="11176" y="11892"/>
                  </a:cubicBezTo>
                  <a:cubicBezTo>
                    <a:pt x="10781" y="11518"/>
                    <a:pt x="10486" y="10932"/>
                    <a:pt x="10175" y="10232"/>
                  </a:cubicBezTo>
                  <a:cubicBezTo>
                    <a:pt x="9996" y="9828"/>
                    <a:pt x="10025" y="9484"/>
                    <a:pt x="10025" y="8993"/>
                  </a:cubicBezTo>
                  <a:cubicBezTo>
                    <a:pt x="10025" y="8632"/>
                    <a:pt x="9948" y="8054"/>
                    <a:pt x="10049" y="7736"/>
                  </a:cubicBezTo>
                  <a:cubicBezTo>
                    <a:pt x="10390" y="6656"/>
                    <a:pt x="11255" y="6357"/>
                    <a:pt x="12267" y="6357"/>
                  </a:cubicBezTo>
                  <a:cubicBezTo>
                    <a:pt x="13279" y="6357"/>
                    <a:pt x="14142" y="6655"/>
                    <a:pt x="14485" y="7732"/>
                  </a:cubicBezTo>
                  <a:cubicBezTo>
                    <a:pt x="14586" y="8051"/>
                    <a:pt x="14509" y="8631"/>
                    <a:pt x="14509" y="8993"/>
                  </a:cubicBezTo>
                  <a:cubicBezTo>
                    <a:pt x="14509" y="9482"/>
                    <a:pt x="14540" y="9826"/>
                    <a:pt x="14361" y="10229"/>
                  </a:cubicBezTo>
                  <a:cubicBezTo>
                    <a:pt x="14052" y="10925"/>
                    <a:pt x="13752" y="11512"/>
                    <a:pt x="13356" y="11888"/>
                  </a:cubicBezTo>
                  <a:cubicBezTo>
                    <a:pt x="14906" y="12133"/>
                    <a:pt x="15952" y="12848"/>
                    <a:pt x="16657" y="13126"/>
                  </a:cubicBezTo>
                  <a:cubicBezTo>
                    <a:pt x="18113" y="13699"/>
                    <a:pt x="18120" y="14328"/>
                    <a:pt x="18120" y="14328"/>
                  </a:cubicBezTo>
                  <a:lnTo>
                    <a:pt x="18120" y="15392"/>
                  </a:lnTo>
                  <a:lnTo>
                    <a:pt x="18121" y="15392"/>
                  </a:ln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nvGrpSpPr>
          <p:cNvPr id="1156" name="成组"/>
          <p:cNvGrpSpPr/>
          <p:nvPr/>
        </p:nvGrpSpPr>
        <p:grpSpPr>
          <a:xfrm>
            <a:off x="10087963" y="10029195"/>
            <a:ext cx="1079501" cy="1079501"/>
            <a:chOff x="0" y="0"/>
            <a:chExt cx="1079500" cy="1079500"/>
          </a:xfrm>
        </p:grpSpPr>
        <p:sp>
          <p:nvSpPr>
            <p:cNvPr id="1154"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sp>
          <p:nvSpPr>
            <p:cNvPr id="1155" name="形状"/>
            <p:cNvSpPr/>
            <p:nvPr/>
          </p:nvSpPr>
          <p:spPr>
            <a:xfrm>
              <a:off x="243570" y="334193"/>
              <a:ext cx="592358" cy="411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9" y="9813"/>
                  </a:moveTo>
                  <a:cubicBezTo>
                    <a:pt x="18987" y="9628"/>
                    <a:pt x="18999" y="9444"/>
                    <a:pt x="18999" y="9257"/>
                  </a:cubicBezTo>
                  <a:cubicBezTo>
                    <a:pt x="18999" y="4145"/>
                    <a:pt x="16122" y="0"/>
                    <a:pt x="12573" y="0"/>
                  </a:cubicBezTo>
                  <a:cubicBezTo>
                    <a:pt x="10014" y="0"/>
                    <a:pt x="7810" y="2160"/>
                    <a:pt x="6777" y="5279"/>
                  </a:cubicBezTo>
                  <a:cubicBezTo>
                    <a:pt x="6276" y="4719"/>
                    <a:pt x="5648" y="4383"/>
                    <a:pt x="4965"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9513" y="21583"/>
                  </a:lnTo>
                  <a:lnTo>
                    <a:pt x="9513" y="15559"/>
                  </a:lnTo>
                  <a:cubicBezTo>
                    <a:pt x="9231" y="15559"/>
                    <a:pt x="8950" y="15559"/>
                    <a:pt x="8736" y="15559"/>
                  </a:cubicBezTo>
                  <a:lnTo>
                    <a:pt x="6761" y="15559"/>
                  </a:lnTo>
                  <a:cubicBezTo>
                    <a:pt x="6333" y="15559"/>
                    <a:pt x="6208" y="15172"/>
                    <a:pt x="6482" y="14700"/>
                  </a:cubicBezTo>
                  <a:lnTo>
                    <a:pt x="10240" y="8234"/>
                  </a:lnTo>
                  <a:cubicBezTo>
                    <a:pt x="10515" y="7762"/>
                    <a:pt x="10963" y="7762"/>
                    <a:pt x="11238" y="8234"/>
                  </a:cubicBezTo>
                  <a:lnTo>
                    <a:pt x="14996" y="14700"/>
                  </a:lnTo>
                  <a:cubicBezTo>
                    <a:pt x="15270" y="15173"/>
                    <a:pt x="15145" y="15559"/>
                    <a:pt x="14717" y="15559"/>
                  </a:cubicBezTo>
                  <a:lnTo>
                    <a:pt x="12742" y="15559"/>
                  </a:lnTo>
                  <a:cubicBezTo>
                    <a:pt x="12528" y="15559"/>
                    <a:pt x="12247" y="15559"/>
                    <a:pt x="11965" y="15559"/>
                  </a:cubicBezTo>
                  <a:lnTo>
                    <a:pt x="11965" y="21583"/>
                  </a:lnTo>
                  <a:lnTo>
                    <a:pt x="17114" y="21583"/>
                  </a:lnTo>
                  <a:cubicBezTo>
                    <a:pt x="17191" y="21589"/>
                    <a:pt x="17268" y="21600"/>
                    <a:pt x="17346" y="21600"/>
                  </a:cubicBezTo>
                  <a:cubicBezTo>
                    <a:pt x="19695" y="21600"/>
                    <a:pt x="21600" y="18856"/>
                    <a:pt x="21600" y="15472"/>
                  </a:cubicBezTo>
                  <a:cubicBezTo>
                    <a:pt x="21600" y="12921"/>
                    <a:pt x="20518" y="10736"/>
                    <a:pt x="18979" y="9813"/>
                  </a:cubicBezTo>
                  <a:close/>
                </a:path>
              </a:pathLst>
            </a:cu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nvGrpSpPr>
          <p:cNvPr id="1165" name="成组"/>
          <p:cNvGrpSpPr/>
          <p:nvPr/>
        </p:nvGrpSpPr>
        <p:grpSpPr>
          <a:xfrm>
            <a:off x="16703163" y="9981323"/>
            <a:ext cx="1079501" cy="1079501"/>
            <a:chOff x="0" y="0"/>
            <a:chExt cx="1079500" cy="1079500"/>
          </a:xfrm>
        </p:grpSpPr>
        <p:sp>
          <p:nvSpPr>
            <p:cNvPr id="1157" name="圆形"/>
            <p:cNvSpPr/>
            <p:nvPr/>
          </p:nvSpPr>
          <p:spPr>
            <a:xfrm>
              <a:off x="0" y="0"/>
              <a:ext cx="1079500" cy="1079500"/>
            </a:xfrm>
            <a:prstGeom prst="ellipse">
              <a:avLst/>
            </a:prstGeom>
            <a:solidFill>
              <a:srgbClr val="FFFFFF"/>
            </a:solidFill>
            <a:ln w="25400" cap="flat">
              <a:solidFill>
                <a:srgbClr val="7092B3"/>
              </a:solidFill>
              <a:prstDash val="solid"/>
              <a:round/>
            </a:ln>
            <a:effectLst/>
          </p:spPr>
          <p:txBody>
            <a:bodyPr wrap="square" lIns="45719" tIns="45719" rIns="45719" bIns="45719" numCol="1" anchor="ctr">
              <a:noAutofit/>
            </a:bodyPr>
            <a:lstStyle/>
            <a:p>
              <a:pPr defTabSz="457200">
                <a:lnSpc>
                  <a:spcPts val="1800"/>
                </a:lnSpc>
                <a:defRPr sz="3500">
                  <a:solidFill>
                    <a:srgbClr val="2ACA6B"/>
                  </a:solidFill>
                  <a:uFill>
                    <a:solidFill>
                      <a:srgbClr val="2ACA6B"/>
                    </a:solidFill>
                  </a:uFill>
                  <a:latin typeface="Roboto condensed"/>
                  <a:ea typeface="Roboto condensed"/>
                  <a:cs typeface="Roboto condensed"/>
                  <a:sym typeface="Roboto condensed"/>
                </a:defRPr>
              </a:pPr>
            </a:p>
          </p:txBody>
        </p:sp>
        <p:grpSp>
          <p:nvGrpSpPr>
            <p:cNvPr id="1164" name="成组"/>
            <p:cNvGrpSpPr/>
            <p:nvPr/>
          </p:nvGrpSpPr>
          <p:grpSpPr>
            <a:xfrm>
              <a:off x="240436" y="286952"/>
              <a:ext cx="598626" cy="505596"/>
              <a:chOff x="0" y="0"/>
              <a:chExt cx="598625" cy="505594"/>
            </a:xfrm>
          </p:grpSpPr>
          <p:sp>
            <p:nvSpPr>
              <p:cNvPr id="1158" name="矩形"/>
              <p:cNvSpPr/>
              <p:nvPr/>
            </p:nvSpPr>
            <p:spPr>
              <a:xfrm>
                <a:off x="164106" y="-1"/>
                <a:ext cx="434520" cy="94543"/>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59" name="矩形"/>
              <p:cNvSpPr/>
              <p:nvPr/>
            </p:nvSpPr>
            <p:spPr>
              <a:xfrm>
                <a:off x="164106" y="205526"/>
                <a:ext cx="434520" cy="94543"/>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60" name="矩形"/>
              <p:cNvSpPr/>
              <p:nvPr/>
            </p:nvSpPr>
            <p:spPr>
              <a:xfrm>
                <a:off x="164106" y="411052"/>
                <a:ext cx="434520" cy="94543"/>
              </a:xfrm>
              <a:prstGeom prst="rect">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61" name="圆形"/>
              <p:cNvSpPr/>
              <p:nvPr/>
            </p:nvSpPr>
            <p:spPr>
              <a:xfrm>
                <a:off x="0" y="-1"/>
                <a:ext cx="94955" cy="94544"/>
              </a:xfrm>
              <a:prstGeom prst="ellipse">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62" name="圆形"/>
              <p:cNvSpPr/>
              <p:nvPr/>
            </p:nvSpPr>
            <p:spPr>
              <a:xfrm>
                <a:off x="0" y="205526"/>
                <a:ext cx="94955" cy="94543"/>
              </a:xfrm>
              <a:prstGeom prst="ellipse">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sp>
            <p:nvSpPr>
              <p:cNvPr id="1163" name="圆形"/>
              <p:cNvSpPr/>
              <p:nvPr/>
            </p:nvSpPr>
            <p:spPr>
              <a:xfrm>
                <a:off x="0" y="402831"/>
                <a:ext cx="94955" cy="94544"/>
              </a:xfrm>
              <a:prstGeom prst="ellipse">
                <a:avLst/>
              </a:prstGeom>
              <a:solidFill>
                <a:srgbClr val="7192B3"/>
              </a:solidFill>
              <a:ln w="12700" cap="flat">
                <a:noFill/>
                <a:miter lim="400000"/>
              </a:ln>
              <a:effectLst/>
            </p:spPr>
            <p:txBody>
              <a:bodyPr wrap="square" lIns="45719" tIns="45719" rIns="45719" bIns="45719" numCol="1" anchor="t">
                <a:noAutofit/>
              </a:bodyPr>
              <a:lstStyle/>
              <a:p>
                <a:pPr algn="l" defTabSz="457200">
                  <a:defRPr sz="1800">
                    <a:uFill>
                      <a:solidFill>
                        <a:srgbClr val="000000"/>
                      </a:solidFill>
                    </a:uFill>
                    <a:latin typeface="Calibri"/>
                    <a:ea typeface="Calibri"/>
                    <a:cs typeface="Calibri"/>
                    <a:sym typeface="Calibri"/>
                  </a:defRPr>
                </a:pPr>
              </a:p>
            </p:txBody>
          </p:sp>
        </p:grpSp>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7" name="06"/>
          <p:cNvSpPr txBox="1"/>
          <p:nvPr/>
        </p:nvSpPr>
        <p:spPr>
          <a:xfrm>
            <a:off x="2370177" y="3581399"/>
            <a:ext cx="2938781" cy="314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solidFill>
                  <a:srgbClr val="FFFFFF"/>
                </a:solidFill>
              </a:defRPr>
            </a:lvl1pPr>
          </a:lstStyle>
          <a:p>
            <a:pPr/>
            <a:r>
              <a:t>06</a:t>
            </a:r>
          </a:p>
        </p:txBody>
      </p:sp>
      <p:sp>
        <p:nvSpPr>
          <p:cNvPr id="1168" name="移动安全 Security"/>
          <p:cNvSpPr txBox="1"/>
          <p:nvPr/>
        </p:nvSpPr>
        <p:spPr>
          <a:xfrm>
            <a:off x="8605740" y="6032500"/>
            <a:ext cx="8831962" cy="165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700">
                <a:solidFill>
                  <a:schemeClr val="accent6">
                    <a:lumOff val="-8549"/>
                  </a:schemeClr>
                </a:solidFill>
              </a:defRPr>
            </a:lvl1pPr>
          </a:lstStyle>
          <a:p>
            <a:pPr/>
            <a:r>
              <a:t>移动安全 Security</a:t>
            </a:r>
          </a:p>
        </p:txBody>
      </p:sp>
      <p:sp>
        <p:nvSpPr>
          <p:cNvPr id="1169" name="警察"/>
          <p:cNvSpPr/>
          <p:nvPr/>
        </p:nvSpPr>
        <p:spPr>
          <a:xfrm>
            <a:off x="6958997" y="6159110"/>
            <a:ext cx="1108939" cy="1397780"/>
          </a:xfrm>
          <a:custGeom>
            <a:avLst/>
            <a:gdLst/>
            <a:ahLst/>
            <a:cxnLst>
              <a:cxn ang="0">
                <a:pos x="wd2" y="hd2"/>
              </a:cxn>
              <a:cxn ang="5400000">
                <a:pos x="wd2" y="hd2"/>
              </a:cxn>
              <a:cxn ang="10800000">
                <a:pos x="wd2" y="hd2"/>
              </a:cxn>
              <a:cxn ang="16200000">
                <a:pos x="wd2" y="hd2"/>
              </a:cxn>
            </a:cxnLst>
            <a:rect l="0" t="0" r="r" b="b"/>
            <a:pathLst>
              <a:path w="19532" h="21600" fill="norm" stroke="1" extrusionOk="0">
                <a:moveTo>
                  <a:pt x="9767" y="0"/>
                </a:moveTo>
                <a:cubicBezTo>
                  <a:pt x="6398" y="2795"/>
                  <a:pt x="2476" y="800"/>
                  <a:pt x="2476" y="800"/>
                </a:cubicBezTo>
                <a:lnTo>
                  <a:pt x="0" y="2971"/>
                </a:lnTo>
                <a:cubicBezTo>
                  <a:pt x="0" y="2971"/>
                  <a:pt x="2619" y="6127"/>
                  <a:pt x="818" y="10934"/>
                </a:cubicBezTo>
                <a:cubicBezTo>
                  <a:pt x="-1033" y="15873"/>
                  <a:pt x="698" y="18821"/>
                  <a:pt x="5978" y="20170"/>
                </a:cubicBezTo>
                <a:cubicBezTo>
                  <a:pt x="7959" y="20676"/>
                  <a:pt x="9107" y="21175"/>
                  <a:pt x="9767" y="21600"/>
                </a:cubicBezTo>
                <a:cubicBezTo>
                  <a:pt x="10427" y="21175"/>
                  <a:pt x="11575" y="20676"/>
                  <a:pt x="13556" y="20170"/>
                </a:cubicBezTo>
                <a:cubicBezTo>
                  <a:pt x="18836" y="18821"/>
                  <a:pt x="20567" y="15873"/>
                  <a:pt x="18716" y="10934"/>
                </a:cubicBezTo>
                <a:cubicBezTo>
                  <a:pt x="16915" y="6127"/>
                  <a:pt x="19532" y="2971"/>
                  <a:pt x="19532" y="2971"/>
                </a:cubicBezTo>
                <a:lnTo>
                  <a:pt x="17058" y="800"/>
                </a:lnTo>
                <a:cubicBezTo>
                  <a:pt x="17058" y="800"/>
                  <a:pt x="13136" y="2795"/>
                  <a:pt x="9767" y="0"/>
                </a:cubicBezTo>
                <a:close/>
                <a:moveTo>
                  <a:pt x="9767" y="8166"/>
                </a:moveTo>
                <a:lnTo>
                  <a:pt x="11276" y="10848"/>
                </a:lnTo>
                <a:lnTo>
                  <a:pt x="14651" y="11279"/>
                </a:lnTo>
                <a:lnTo>
                  <a:pt x="12209" y="13367"/>
                </a:lnTo>
                <a:lnTo>
                  <a:pt x="12784" y="16314"/>
                </a:lnTo>
                <a:lnTo>
                  <a:pt x="9767" y="14923"/>
                </a:lnTo>
                <a:lnTo>
                  <a:pt x="6750" y="16314"/>
                </a:lnTo>
                <a:lnTo>
                  <a:pt x="7325" y="13367"/>
                </a:lnTo>
                <a:lnTo>
                  <a:pt x="4883" y="11279"/>
                </a:lnTo>
                <a:lnTo>
                  <a:pt x="8258" y="10848"/>
                </a:lnTo>
                <a:lnTo>
                  <a:pt x="9767" y="8166"/>
                </a:lnTo>
                <a:close/>
              </a:path>
            </a:pathLst>
          </a:custGeom>
          <a:solidFill>
            <a:schemeClr val="accent6">
              <a:lumOff val="-8549"/>
            </a:schemeClr>
          </a:solidFill>
          <a:ln w="25400">
            <a:solidFill>
              <a:schemeClr val="accent6">
                <a:lumOff val="-8549"/>
              </a:schemeClr>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1"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lgn="l">
              <a:lnSpc>
                <a:spcPct val="150000"/>
              </a:lnSpc>
              <a:defRPr>
                <a:uFillTx/>
              </a:defRPr>
            </a:lvl1pPr>
          </a:lstStyle>
          <a:p>
            <a:pPr/>
            <a:fld id="{86CB4B4D-7CA3-9044-876B-883B54F8677D}" type="slidenum"/>
          </a:p>
        </p:txBody>
      </p:sp>
      <p:sp>
        <p:nvSpPr>
          <p:cNvPr id="1172" name="独立的安全接入网关———安全与可靠性的重要组件"/>
          <p:cNvSpPr txBox="1"/>
          <p:nvPr>
            <p:ph type="title"/>
          </p:nvPr>
        </p:nvSpPr>
        <p:spPr>
          <a:xfrm>
            <a:off x="419100" y="177800"/>
            <a:ext cx="14998832" cy="1397000"/>
          </a:xfrm>
          <a:prstGeom prst="rect">
            <a:avLst/>
          </a:prstGeom>
        </p:spPr>
        <p:txBody>
          <a:bodyPr/>
          <a:lstStyle>
            <a:lvl1pPr>
              <a:defRPr>
                <a:latin typeface="+mj-lt"/>
                <a:ea typeface="+mj-ea"/>
                <a:cs typeface="+mj-cs"/>
                <a:sym typeface="Helvetica"/>
              </a:defRPr>
            </a:lvl1pPr>
          </a:lstStyle>
          <a:p>
            <a:pPr/>
            <a:r>
              <a:t>独立的安全接入网关———安全与可靠性的重要组件</a:t>
            </a:r>
          </a:p>
        </p:txBody>
      </p:sp>
      <p:grpSp>
        <p:nvGrpSpPr>
          <p:cNvPr id="1177" name="成组"/>
          <p:cNvGrpSpPr/>
          <p:nvPr/>
        </p:nvGrpSpPr>
        <p:grpSpPr>
          <a:xfrm>
            <a:off x="1833458" y="5535869"/>
            <a:ext cx="2095853" cy="5198416"/>
            <a:chOff x="439390" y="1290496"/>
            <a:chExt cx="2095852" cy="5198414"/>
          </a:xfrm>
        </p:grpSpPr>
        <p:pic>
          <p:nvPicPr>
            <p:cNvPr id="1173" name="image14.png" descr="image14.png"/>
            <p:cNvPicPr>
              <a:picLocks noChangeAspect="1"/>
            </p:cNvPicPr>
            <p:nvPr/>
          </p:nvPicPr>
          <p:blipFill>
            <a:blip r:embed="rId3">
              <a:extLst/>
            </a:blip>
            <a:stretch>
              <a:fillRect/>
            </a:stretch>
          </p:blipFill>
          <p:spPr>
            <a:xfrm>
              <a:off x="1033858" y="4718197"/>
              <a:ext cx="904628" cy="1431202"/>
            </a:xfrm>
            <a:prstGeom prst="rect">
              <a:avLst/>
            </a:prstGeom>
            <a:ln w="12700" cap="flat">
              <a:noFill/>
              <a:miter lim="400000"/>
            </a:ln>
            <a:effectLst/>
          </p:spPr>
        </p:pic>
        <p:sp>
          <p:nvSpPr>
            <p:cNvPr id="1174" name="圆角矩形"/>
            <p:cNvSpPr/>
            <p:nvPr/>
          </p:nvSpPr>
          <p:spPr>
            <a:xfrm>
              <a:off x="515990" y="1290496"/>
              <a:ext cx="2019253" cy="5198416"/>
            </a:xfrm>
            <a:prstGeom prst="roundRect">
              <a:avLst>
                <a:gd name="adj" fmla="val 19200"/>
              </a:avLst>
            </a:prstGeom>
            <a:noFill/>
            <a:ln w="50800" cap="flat">
              <a:solidFill>
                <a:srgbClr val="F39019"/>
              </a:solidFill>
              <a:prstDash val="solid"/>
              <a:miter lim="400000"/>
            </a:ln>
            <a:effectLst/>
          </p:spPr>
          <p:txBody>
            <a:bodyPr wrap="square" lIns="50800" tIns="50800" rIns="50800" bIns="50800" numCol="1" anchor="ctr">
              <a:noAutofit/>
            </a:bodyPr>
            <a:lstStyle/>
            <a:p>
              <a:pPr defTabSz="821531">
                <a:defRPr sz="5200">
                  <a:solidFill>
                    <a:srgbClr val="FFFFFF"/>
                  </a:solidFill>
                  <a:latin typeface="Cochin"/>
                  <a:ea typeface="Cochin"/>
                  <a:cs typeface="Cochin"/>
                  <a:sym typeface="Cochin"/>
                </a:defRPr>
              </a:pPr>
            </a:p>
          </p:txBody>
        </p:sp>
        <p:sp>
          <p:nvSpPr>
            <p:cNvPr id="1175" name="智能终端"/>
            <p:cNvSpPr txBox="1"/>
            <p:nvPr/>
          </p:nvSpPr>
          <p:spPr>
            <a:xfrm>
              <a:off x="439390" y="1316307"/>
              <a:ext cx="2093565" cy="8529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b="1" sz="2400">
                  <a:solidFill>
                    <a:schemeClr val="accent4"/>
                  </a:solidFill>
                  <a:latin typeface="+mj-lt"/>
                  <a:ea typeface="+mj-ea"/>
                  <a:cs typeface="+mj-cs"/>
                  <a:sym typeface="Helvetica"/>
                </a:defRPr>
              </a:lvl1pPr>
            </a:lstStyle>
            <a:p>
              <a:pPr/>
              <a:r>
                <a:t>智能终端</a:t>
              </a:r>
            </a:p>
          </p:txBody>
        </p:sp>
        <p:pic>
          <p:nvPicPr>
            <p:cNvPr id="1176" name="image15.png" descr="image15.png"/>
            <p:cNvPicPr>
              <a:picLocks noChangeAspect="1"/>
            </p:cNvPicPr>
            <p:nvPr/>
          </p:nvPicPr>
          <p:blipFill>
            <a:blip r:embed="rId4">
              <a:extLst/>
            </a:blip>
            <a:srcRect l="0" t="0" r="0" b="0"/>
            <a:stretch>
              <a:fillRect/>
            </a:stretch>
          </p:blipFill>
          <p:spPr>
            <a:xfrm>
              <a:off x="1033960" y="2329427"/>
              <a:ext cx="904628" cy="1431201"/>
            </a:xfrm>
            <a:prstGeom prst="rect">
              <a:avLst/>
            </a:prstGeom>
            <a:ln w="12700" cap="flat">
              <a:noFill/>
              <a:miter lim="400000"/>
            </a:ln>
            <a:effectLst/>
          </p:spPr>
        </p:pic>
      </p:grpSp>
      <p:pic>
        <p:nvPicPr>
          <p:cNvPr id="1178" name="线条" descr="线条"/>
          <p:cNvPicPr>
            <a:picLocks noChangeAspect="0"/>
          </p:cNvPicPr>
          <p:nvPr/>
        </p:nvPicPr>
        <p:blipFill>
          <a:blip r:embed="rId5">
            <a:extLst/>
          </a:blip>
          <a:stretch>
            <a:fillRect/>
          </a:stretch>
        </p:blipFill>
        <p:spPr>
          <a:xfrm rot="21599998">
            <a:off x="18797247" y="6112761"/>
            <a:ext cx="1787080" cy="121922"/>
          </a:xfrm>
          <a:prstGeom prst="rect">
            <a:avLst/>
          </a:prstGeom>
        </p:spPr>
      </p:pic>
      <p:sp>
        <p:nvSpPr>
          <p:cNvPr id="1180" name="圆角矩形"/>
          <p:cNvSpPr/>
          <p:nvPr/>
        </p:nvSpPr>
        <p:spPr>
          <a:xfrm>
            <a:off x="20744005" y="5580364"/>
            <a:ext cx="1814121" cy="948291"/>
          </a:xfrm>
          <a:prstGeom prst="roundRect">
            <a:avLst>
              <a:gd name="adj" fmla="val 21739"/>
            </a:avLst>
          </a:prstGeom>
          <a:solidFill>
            <a:srgbClr val="FFFFFF"/>
          </a:solidFill>
          <a:ln w="38100">
            <a:solidFill>
              <a:srgbClr val="51A7F9"/>
            </a:solidFill>
            <a:miter lim="400000"/>
          </a:ln>
        </p:spPr>
        <p:txBody>
          <a:bodyPr lIns="50800" tIns="50800" rIns="50800" bIns="50800" anchor="ctr"/>
          <a:lstStyle/>
          <a:p>
            <a:pPr defTabSz="821531">
              <a:defRPr sz="56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181" name="管理员"/>
          <p:cNvSpPr txBox="1"/>
          <p:nvPr/>
        </p:nvSpPr>
        <p:spPr>
          <a:xfrm>
            <a:off x="20822122" y="5676302"/>
            <a:ext cx="1657885" cy="7564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1531">
              <a:defRPr sz="2000">
                <a:solidFill>
                  <a:srgbClr val="002452"/>
                </a:solidFill>
                <a:latin typeface="+mj-lt"/>
                <a:ea typeface="+mj-ea"/>
                <a:cs typeface="+mj-cs"/>
                <a:sym typeface="Helvetica"/>
              </a:defRPr>
            </a:lvl1pPr>
          </a:lstStyle>
          <a:p>
            <a:pPr/>
            <a:r>
              <a:t>管理员</a:t>
            </a:r>
          </a:p>
        </p:txBody>
      </p:sp>
      <p:pic>
        <p:nvPicPr>
          <p:cNvPr id="1182" name="User.png" descr="User.png"/>
          <p:cNvPicPr>
            <a:picLocks noChangeAspect="1"/>
          </p:cNvPicPr>
          <p:nvPr/>
        </p:nvPicPr>
        <p:blipFill>
          <a:blip r:embed="rId6">
            <a:extLst/>
          </a:blip>
          <a:stretch>
            <a:fillRect/>
          </a:stretch>
        </p:blipFill>
        <p:spPr>
          <a:xfrm>
            <a:off x="21120963" y="4558546"/>
            <a:ext cx="1060201" cy="989521"/>
          </a:xfrm>
          <a:prstGeom prst="rect">
            <a:avLst/>
          </a:prstGeom>
          <a:ln w="12700">
            <a:miter lim="400000"/>
          </a:ln>
        </p:spPr>
      </p:pic>
      <p:grpSp>
        <p:nvGrpSpPr>
          <p:cNvPr id="1185" name="成组"/>
          <p:cNvGrpSpPr/>
          <p:nvPr/>
        </p:nvGrpSpPr>
        <p:grpSpPr>
          <a:xfrm>
            <a:off x="22223455" y="7917492"/>
            <a:ext cx="1852221" cy="1749734"/>
            <a:chOff x="0" y="0"/>
            <a:chExt cx="1852220" cy="1749732"/>
          </a:xfrm>
        </p:grpSpPr>
        <p:sp>
          <p:nvSpPr>
            <p:cNvPr id="1183" name="AD/LDAP"/>
            <p:cNvSpPr txBox="1"/>
            <p:nvPr/>
          </p:nvSpPr>
          <p:spPr>
            <a:xfrm>
              <a:off x="0" y="1114948"/>
              <a:ext cx="1852221" cy="6347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b="1" sz="1700">
                  <a:solidFill>
                    <a:srgbClr val="708CA5"/>
                  </a:solidFill>
                  <a:latin typeface="+mj-lt"/>
                  <a:ea typeface="+mj-ea"/>
                  <a:cs typeface="+mj-cs"/>
                  <a:sym typeface="Helvetica"/>
                </a:defRPr>
              </a:lvl1pPr>
            </a:lstStyle>
            <a:p>
              <a:pPr/>
              <a:r>
                <a:t>AD/LDAP</a:t>
              </a:r>
            </a:p>
          </p:txBody>
        </p:sp>
        <p:pic>
          <p:nvPicPr>
            <p:cNvPr id="1184" name="image18.png" descr="image18.png"/>
            <p:cNvPicPr>
              <a:picLocks noChangeAspect="1"/>
            </p:cNvPicPr>
            <p:nvPr/>
          </p:nvPicPr>
          <p:blipFill>
            <a:blip r:embed="rId7">
              <a:extLst/>
            </a:blip>
            <a:stretch>
              <a:fillRect/>
            </a:stretch>
          </p:blipFill>
          <p:spPr>
            <a:xfrm>
              <a:off x="191921" y="0"/>
              <a:ext cx="1202525" cy="1189163"/>
            </a:xfrm>
            <a:prstGeom prst="rect">
              <a:avLst/>
            </a:prstGeom>
            <a:ln w="12700" cap="flat">
              <a:noFill/>
              <a:miter lim="400000"/>
            </a:ln>
            <a:effectLst/>
          </p:spPr>
        </p:pic>
      </p:grpSp>
      <p:grpSp>
        <p:nvGrpSpPr>
          <p:cNvPr id="1188" name="成组"/>
          <p:cNvGrpSpPr/>
          <p:nvPr/>
        </p:nvGrpSpPr>
        <p:grpSpPr>
          <a:xfrm>
            <a:off x="12636305" y="2310579"/>
            <a:ext cx="1427492" cy="9952422"/>
            <a:chOff x="9034" y="0"/>
            <a:chExt cx="1427490" cy="9952421"/>
          </a:xfrm>
        </p:grpSpPr>
        <p:sp>
          <p:nvSpPr>
            <p:cNvPr id="1186" name="线条"/>
            <p:cNvSpPr/>
            <p:nvPr/>
          </p:nvSpPr>
          <p:spPr>
            <a:xfrm flipV="1">
              <a:off x="722780" y="1207684"/>
              <a:ext cx="1" cy="8744738"/>
            </a:xfrm>
            <a:prstGeom prst="line">
              <a:avLst/>
            </a:prstGeom>
            <a:noFill/>
            <a:ln w="12700" cap="flat">
              <a:solidFill>
                <a:schemeClr val="accent5"/>
              </a:solidFill>
              <a:custDash>
                <a:ds d="600000" sp="600000"/>
              </a:custDash>
              <a:miter lim="400000"/>
            </a:ln>
            <a:effectLst/>
          </p:spPr>
          <p:txBody>
            <a:bodyPr wrap="square" lIns="50800" tIns="50800" rIns="50800" bIns="50800" numCol="1" anchor="ctr">
              <a:noAutofit/>
            </a:bodyPr>
            <a:lstStyle/>
            <a:p>
              <a:pPr algn="l" defTabSz="642937">
                <a:defRPr sz="1600">
                  <a:latin typeface="+mj-lt"/>
                  <a:ea typeface="+mj-ea"/>
                  <a:cs typeface="+mj-cs"/>
                  <a:sym typeface="Helvetica"/>
                </a:defRPr>
              </a:pPr>
            </a:p>
          </p:txBody>
        </p:sp>
        <p:sp>
          <p:nvSpPr>
            <p:cNvPr id="1187" name="内网防火墙"/>
            <p:cNvSpPr txBox="1"/>
            <p:nvPr/>
          </p:nvSpPr>
          <p:spPr>
            <a:xfrm>
              <a:off x="9034" y="0"/>
              <a:ext cx="1427492" cy="5059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b="1" sz="1800">
                  <a:solidFill>
                    <a:schemeClr val="accent5"/>
                  </a:solidFill>
                  <a:latin typeface="+mj-lt"/>
                  <a:ea typeface="+mj-ea"/>
                  <a:cs typeface="+mj-cs"/>
                  <a:sym typeface="Helvetica"/>
                </a:defRPr>
              </a:lvl1pPr>
            </a:lstStyle>
            <a:p>
              <a:pPr/>
              <a:r>
                <a:t>内网防火墙</a:t>
              </a:r>
            </a:p>
          </p:txBody>
        </p:sp>
      </p:grpSp>
      <p:grpSp>
        <p:nvGrpSpPr>
          <p:cNvPr id="1191" name="成组"/>
          <p:cNvGrpSpPr/>
          <p:nvPr/>
        </p:nvGrpSpPr>
        <p:grpSpPr>
          <a:xfrm>
            <a:off x="8890072" y="2310579"/>
            <a:ext cx="1412812" cy="9928204"/>
            <a:chOff x="0" y="0"/>
            <a:chExt cx="1412811" cy="9928202"/>
          </a:xfrm>
        </p:grpSpPr>
        <p:sp>
          <p:nvSpPr>
            <p:cNvPr id="1189" name="外网防火墙"/>
            <p:cNvSpPr txBox="1"/>
            <p:nvPr/>
          </p:nvSpPr>
          <p:spPr>
            <a:xfrm>
              <a:off x="0" y="0"/>
              <a:ext cx="1412812" cy="500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b="1" sz="1800">
                  <a:solidFill>
                    <a:schemeClr val="accent5"/>
                  </a:solidFill>
                  <a:latin typeface="+mj-lt"/>
                  <a:ea typeface="+mj-ea"/>
                  <a:cs typeface="+mj-cs"/>
                  <a:sym typeface="Helvetica"/>
                </a:defRPr>
              </a:lvl1pPr>
            </a:lstStyle>
            <a:p>
              <a:pPr/>
              <a:r>
                <a:t>外网防火墙</a:t>
              </a:r>
            </a:p>
          </p:txBody>
        </p:sp>
        <p:sp>
          <p:nvSpPr>
            <p:cNvPr id="1190" name="线条"/>
            <p:cNvSpPr/>
            <p:nvPr/>
          </p:nvSpPr>
          <p:spPr>
            <a:xfrm flipV="1">
              <a:off x="706405" y="1273389"/>
              <a:ext cx="1" cy="8654814"/>
            </a:xfrm>
            <a:prstGeom prst="line">
              <a:avLst/>
            </a:prstGeom>
            <a:noFill/>
            <a:ln w="12700" cap="flat">
              <a:solidFill>
                <a:schemeClr val="accent5"/>
              </a:solidFill>
              <a:custDash>
                <a:ds d="600000" sp="600000"/>
              </a:custDash>
              <a:miter lim="400000"/>
            </a:ln>
            <a:effectLst/>
          </p:spPr>
          <p:txBody>
            <a:bodyPr wrap="square" lIns="50800" tIns="50800" rIns="50800" bIns="50800" numCol="1" anchor="ctr">
              <a:noAutofit/>
            </a:bodyPr>
            <a:lstStyle/>
            <a:p>
              <a:pPr algn="l" defTabSz="642937">
                <a:defRPr sz="1600">
                  <a:latin typeface="+mj-lt"/>
                  <a:ea typeface="+mj-ea"/>
                  <a:cs typeface="+mj-cs"/>
                  <a:sym typeface="Helvetica"/>
                </a:defRPr>
              </a:pPr>
            </a:p>
          </p:txBody>
        </p:sp>
      </p:grpSp>
      <p:grpSp>
        <p:nvGrpSpPr>
          <p:cNvPr id="1195" name="成组"/>
          <p:cNvGrpSpPr/>
          <p:nvPr/>
        </p:nvGrpSpPr>
        <p:grpSpPr>
          <a:xfrm>
            <a:off x="10565322" y="2954501"/>
            <a:ext cx="1946336" cy="9001201"/>
            <a:chOff x="0" y="0"/>
            <a:chExt cx="1946334" cy="9001199"/>
          </a:xfrm>
        </p:grpSpPr>
        <p:sp>
          <p:nvSpPr>
            <p:cNvPr id="1192" name="圆角矩形"/>
            <p:cNvSpPr/>
            <p:nvPr/>
          </p:nvSpPr>
          <p:spPr>
            <a:xfrm>
              <a:off x="0" y="0"/>
              <a:ext cx="1946335" cy="9001200"/>
            </a:xfrm>
            <a:prstGeom prst="roundRect">
              <a:avLst>
                <a:gd name="adj" fmla="val 13043"/>
              </a:avLst>
            </a:prstGeom>
            <a:noFill/>
            <a:ln w="50800" cap="flat">
              <a:solidFill>
                <a:srgbClr val="70BF41"/>
              </a:solidFill>
              <a:prstDash val="solid"/>
              <a:miter lim="400000"/>
            </a:ln>
            <a:effectLst/>
          </p:spPr>
          <p:txBody>
            <a:bodyPr wrap="square" lIns="50800" tIns="50800" rIns="50800" bIns="50800" numCol="1" anchor="ctr">
              <a:noAutofit/>
            </a:bodyPr>
            <a:lstStyle/>
            <a:p>
              <a:pPr defTabSz="821531">
                <a:defRPr sz="5200">
                  <a:solidFill>
                    <a:srgbClr val="FFFFFF"/>
                  </a:solidFill>
                  <a:latin typeface="Cochin"/>
                  <a:ea typeface="Cochin"/>
                  <a:cs typeface="Cochin"/>
                  <a:sym typeface="Cochin"/>
                </a:defRPr>
              </a:pPr>
            </a:p>
          </p:txBody>
        </p:sp>
        <p:sp>
          <p:nvSpPr>
            <p:cNvPr id="1193" name="SAG…"/>
            <p:cNvSpPr txBox="1"/>
            <p:nvPr/>
          </p:nvSpPr>
          <p:spPr>
            <a:xfrm>
              <a:off x="424240" y="5005322"/>
              <a:ext cx="1339520" cy="11788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1531">
                <a:defRPr b="1" sz="1800">
                  <a:solidFill>
                    <a:schemeClr val="accent2"/>
                  </a:solidFill>
                  <a:latin typeface="+mj-lt"/>
                  <a:ea typeface="+mj-ea"/>
                  <a:cs typeface="+mj-cs"/>
                  <a:sym typeface="Helvetica"/>
                </a:defRPr>
              </a:pPr>
              <a:r>
                <a:t>SAG</a:t>
              </a:r>
            </a:p>
            <a:p>
              <a:pPr defTabSz="821531">
                <a:defRPr b="1" sz="1800">
                  <a:solidFill>
                    <a:schemeClr val="accent2"/>
                  </a:solidFill>
                  <a:latin typeface="+mj-lt"/>
                  <a:ea typeface="+mj-ea"/>
                  <a:cs typeface="+mj-cs"/>
                  <a:sym typeface="Helvetica"/>
                </a:defRPr>
              </a:pPr>
              <a:r>
                <a:t>移动安全</a:t>
              </a:r>
            </a:p>
            <a:p>
              <a:pPr defTabSz="821531">
                <a:defRPr b="1" sz="1800">
                  <a:solidFill>
                    <a:schemeClr val="accent2"/>
                  </a:solidFill>
                  <a:latin typeface="+mj-lt"/>
                  <a:ea typeface="+mj-ea"/>
                  <a:cs typeface="+mj-cs"/>
                  <a:sym typeface="Helvetica"/>
                </a:defRPr>
              </a:pPr>
              <a:r>
                <a:t>接入网关</a:t>
              </a:r>
            </a:p>
          </p:txBody>
        </p:sp>
        <p:pic>
          <p:nvPicPr>
            <p:cNvPr id="1194" name="成组" descr="成组"/>
            <p:cNvPicPr>
              <a:picLocks noChangeAspect="1"/>
            </p:cNvPicPr>
            <p:nvPr/>
          </p:nvPicPr>
          <p:blipFill>
            <a:blip r:embed="rId8">
              <a:extLst/>
            </a:blip>
            <a:stretch>
              <a:fillRect/>
            </a:stretch>
          </p:blipFill>
          <p:spPr>
            <a:xfrm>
              <a:off x="344363" y="3270747"/>
              <a:ext cx="1455521" cy="1455521"/>
            </a:xfrm>
            <a:prstGeom prst="rect">
              <a:avLst/>
            </a:prstGeom>
            <a:ln w="12700" cap="flat">
              <a:noFill/>
              <a:miter lim="400000"/>
            </a:ln>
            <a:effectLst/>
          </p:spPr>
        </p:pic>
      </p:grpSp>
      <p:grpSp>
        <p:nvGrpSpPr>
          <p:cNvPr id="1199" name="成组"/>
          <p:cNvGrpSpPr/>
          <p:nvPr/>
        </p:nvGrpSpPr>
        <p:grpSpPr>
          <a:xfrm>
            <a:off x="4222473" y="8130614"/>
            <a:ext cx="6235383" cy="455974"/>
            <a:chOff x="-12699" y="100464"/>
            <a:chExt cx="6235381" cy="455972"/>
          </a:xfrm>
        </p:grpSpPr>
        <p:pic>
          <p:nvPicPr>
            <p:cNvPr id="1196" name="线条" descr="线条"/>
            <p:cNvPicPr>
              <a:picLocks noChangeAspect="0"/>
            </p:cNvPicPr>
            <p:nvPr/>
          </p:nvPicPr>
          <p:blipFill>
            <a:blip r:embed="rId9">
              <a:extLst/>
            </a:blip>
            <a:stretch>
              <a:fillRect/>
            </a:stretch>
          </p:blipFill>
          <p:spPr>
            <a:xfrm rot="21600000">
              <a:off x="-12701" y="434515"/>
              <a:ext cx="6235383" cy="121922"/>
            </a:xfrm>
            <a:prstGeom prst="rect">
              <a:avLst/>
            </a:prstGeom>
            <a:effectLst/>
          </p:spPr>
        </p:pic>
        <p:sp>
          <p:nvSpPr>
            <p:cNvPr id="1198" name="安全加密隧道"/>
            <p:cNvSpPr txBox="1"/>
            <p:nvPr/>
          </p:nvSpPr>
          <p:spPr>
            <a:xfrm>
              <a:off x="1113722" y="100464"/>
              <a:ext cx="3982538" cy="443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1800">
                  <a:solidFill>
                    <a:schemeClr val="accent2"/>
                  </a:solidFill>
                  <a:latin typeface="+mj-lt"/>
                  <a:ea typeface="+mj-ea"/>
                  <a:cs typeface="+mj-cs"/>
                  <a:sym typeface="Helvetica"/>
                </a:defRPr>
              </a:lvl1pPr>
            </a:lstStyle>
            <a:p>
              <a:pPr/>
              <a:r>
                <a:t>安全加密隧道</a:t>
              </a:r>
            </a:p>
          </p:txBody>
        </p:sp>
      </p:grpSp>
      <p:grpSp>
        <p:nvGrpSpPr>
          <p:cNvPr id="1203" name="成组"/>
          <p:cNvGrpSpPr/>
          <p:nvPr/>
        </p:nvGrpSpPr>
        <p:grpSpPr>
          <a:xfrm>
            <a:off x="4207804" y="7200814"/>
            <a:ext cx="6235382" cy="461239"/>
            <a:chOff x="-12699" y="0"/>
            <a:chExt cx="6235381" cy="461237"/>
          </a:xfrm>
        </p:grpSpPr>
        <p:pic>
          <p:nvPicPr>
            <p:cNvPr id="1200" name="线条" descr="线条"/>
            <p:cNvPicPr>
              <a:picLocks noChangeAspect="0"/>
            </p:cNvPicPr>
            <p:nvPr/>
          </p:nvPicPr>
          <p:blipFill>
            <a:blip r:embed="rId10">
              <a:extLst/>
            </a:blip>
            <a:stretch>
              <a:fillRect/>
            </a:stretch>
          </p:blipFill>
          <p:spPr>
            <a:xfrm rot="21599996">
              <a:off x="-12701" y="339307"/>
              <a:ext cx="6235383" cy="121927"/>
            </a:xfrm>
            <a:prstGeom prst="rect">
              <a:avLst/>
            </a:prstGeom>
            <a:effectLst/>
          </p:spPr>
        </p:pic>
        <p:sp>
          <p:nvSpPr>
            <p:cNvPr id="1202" name="成组"/>
            <p:cNvSpPr txBox="1"/>
            <p:nvPr/>
          </p:nvSpPr>
          <p:spPr>
            <a:xfrm>
              <a:off x="1252214" y="0"/>
              <a:ext cx="3912032" cy="4382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1800">
                  <a:solidFill>
                    <a:schemeClr val="accent2"/>
                  </a:solidFill>
                  <a:latin typeface="+mj-lt"/>
                  <a:ea typeface="+mj-ea"/>
                  <a:cs typeface="+mj-cs"/>
                  <a:sym typeface="Helvetica"/>
                </a:defRPr>
              </a:lvl1pPr>
            </a:lstStyle>
            <a:p>
              <a:pPr/>
              <a:r>
                <a:t>SSO</a:t>
              </a:r>
            </a:p>
          </p:txBody>
        </p:sp>
      </p:grpSp>
      <p:grpSp>
        <p:nvGrpSpPr>
          <p:cNvPr id="1211" name="成组"/>
          <p:cNvGrpSpPr/>
          <p:nvPr/>
        </p:nvGrpSpPr>
        <p:grpSpPr>
          <a:xfrm>
            <a:off x="6628793" y="3031377"/>
            <a:ext cx="3674091" cy="2508157"/>
            <a:chOff x="603077" y="0"/>
            <a:chExt cx="3674090" cy="2508156"/>
          </a:xfrm>
        </p:grpSpPr>
        <p:sp>
          <p:nvSpPr>
            <p:cNvPr id="1204" name="NPNS"/>
            <p:cNvSpPr txBox="1"/>
            <p:nvPr/>
          </p:nvSpPr>
          <p:spPr>
            <a:xfrm>
              <a:off x="830136" y="1440745"/>
              <a:ext cx="1889492" cy="10674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b="1" sz="1800">
                  <a:solidFill>
                    <a:srgbClr val="164F86"/>
                  </a:solidFill>
                  <a:latin typeface="+mj-lt"/>
                  <a:ea typeface="+mj-ea"/>
                  <a:cs typeface="+mj-cs"/>
                  <a:sym typeface="Helvetica"/>
                </a:defRPr>
              </a:lvl1pPr>
            </a:lstStyle>
            <a:p>
              <a:pPr/>
              <a:r>
                <a:t>NPNS</a:t>
              </a:r>
            </a:p>
          </p:txBody>
        </p:sp>
        <p:grpSp>
          <p:nvGrpSpPr>
            <p:cNvPr id="1210" name="成组"/>
            <p:cNvGrpSpPr/>
            <p:nvPr/>
          </p:nvGrpSpPr>
          <p:grpSpPr>
            <a:xfrm>
              <a:off x="603077" y="0"/>
              <a:ext cx="3674091" cy="1451895"/>
              <a:chOff x="603077" y="0"/>
              <a:chExt cx="3674089" cy="1451894"/>
            </a:xfrm>
          </p:grpSpPr>
          <p:grpSp>
            <p:nvGrpSpPr>
              <p:cNvPr id="1208" name="成组"/>
              <p:cNvGrpSpPr/>
              <p:nvPr/>
            </p:nvGrpSpPr>
            <p:grpSpPr>
              <a:xfrm>
                <a:off x="603077" y="0"/>
                <a:ext cx="2343609" cy="1451895"/>
                <a:chOff x="0" y="0"/>
                <a:chExt cx="2343608" cy="1451894"/>
              </a:xfrm>
            </p:grpSpPr>
            <p:pic>
              <p:nvPicPr>
                <p:cNvPr id="1205" name="image31.png" descr="image31.png"/>
                <p:cNvPicPr>
                  <a:picLocks noChangeAspect="1"/>
                </p:cNvPicPr>
                <p:nvPr/>
              </p:nvPicPr>
              <p:blipFill>
                <a:blip r:embed="rId11">
                  <a:extLst/>
                </a:blip>
                <a:stretch>
                  <a:fillRect/>
                </a:stretch>
              </p:blipFill>
              <p:spPr>
                <a:xfrm>
                  <a:off x="0" y="0"/>
                  <a:ext cx="2343609" cy="1451895"/>
                </a:xfrm>
                <a:prstGeom prst="rect">
                  <a:avLst/>
                </a:prstGeom>
                <a:ln w="12700" cap="flat">
                  <a:noFill/>
                  <a:miter lim="400000"/>
                </a:ln>
                <a:effectLst/>
              </p:spPr>
            </p:pic>
            <p:pic>
              <p:nvPicPr>
                <p:cNvPr id="1206" name="android whiteblue.pdf" descr="android whiteblue.pdf"/>
                <p:cNvPicPr>
                  <a:picLocks noChangeAspect="1"/>
                </p:cNvPicPr>
                <p:nvPr/>
              </p:nvPicPr>
              <p:blipFill>
                <a:blip r:embed="rId12">
                  <a:extLst/>
                </a:blip>
                <a:stretch>
                  <a:fillRect/>
                </a:stretch>
              </p:blipFill>
              <p:spPr>
                <a:xfrm>
                  <a:off x="1296361" y="589901"/>
                  <a:ext cx="514937" cy="619924"/>
                </a:xfrm>
                <a:prstGeom prst="rect">
                  <a:avLst/>
                </a:prstGeom>
                <a:ln w="12700" cap="flat">
                  <a:noFill/>
                  <a:miter lim="400000"/>
                </a:ln>
                <a:effectLst/>
              </p:spPr>
            </p:pic>
            <p:pic>
              <p:nvPicPr>
                <p:cNvPr id="1207" name="apple logo white.pdf" descr="apple logo white.pdf"/>
                <p:cNvPicPr>
                  <a:picLocks noChangeAspect="1"/>
                </p:cNvPicPr>
                <p:nvPr/>
              </p:nvPicPr>
              <p:blipFill>
                <a:blip r:embed="rId13">
                  <a:extLst/>
                </a:blip>
                <a:stretch>
                  <a:fillRect/>
                </a:stretch>
              </p:blipFill>
              <p:spPr>
                <a:xfrm>
                  <a:off x="663341" y="589682"/>
                  <a:ext cx="456495" cy="559443"/>
                </a:xfrm>
                <a:prstGeom prst="rect">
                  <a:avLst/>
                </a:prstGeom>
                <a:ln w="12700" cap="flat">
                  <a:noFill/>
                  <a:miter lim="400000"/>
                </a:ln>
                <a:effectLst/>
              </p:spPr>
            </p:pic>
          </p:grpSp>
          <p:sp>
            <p:nvSpPr>
              <p:cNvPr id="1209" name="线条"/>
              <p:cNvSpPr/>
              <p:nvPr/>
            </p:nvSpPr>
            <p:spPr>
              <a:xfrm>
                <a:off x="2929621" y="970681"/>
                <a:ext cx="1347547" cy="1"/>
              </a:xfrm>
              <a:prstGeom prst="line">
                <a:avLst/>
              </a:prstGeom>
              <a:noFill/>
              <a:ln w="25400" cap="flat">
                <a:solidFill>
                  <a:srgbClr val="002452"/>
                </a:solidFill>
                <a:prstDash val="sysDot"/>
                <a:miter lim="400000"/>
                <a:headEnd type="triangle" w="med" len="med"/>
              </a:ln>
              <a:effectLst/>
            </p:spPr>
            <p:txBody>
              <a:bodyPr wrap="square" lIns="50800" tIns="50800" rIns="50800" bIns="50800" numCol="1" anchor="ctr">
                <a:noAutofit/>
              </a:bodyPr>
              <a:lstStyle/>
              <a:p>
                <a:pPr algn="l" defTabSz="642937">
                  <a:defRPr sz="1600">
                    <a:latin typeface="+mj-lt"/>
                    <a:ea typeface="+mj-ea"/>
                    <a:cs typeface="+mj-cs"/>
                    <a:sym typeface="Helvetica"/>
                  </a:defRPr>
                </a:pPr>
              </a:p>
            </p:txBody>
          </p:sp>
        </p:grpSp>
      </p:grpSp>
      <p:sp>
        <p:nvSpPr>
          <p:cNvPr id="1212" name="APP 准入/认证"/>
          <p:cNvSpPr txBox="1"/>
          <p:nvPr/>
        </p:nvSpPr>
        <p:spPr>
          <a:xfrm>
            <a:off x="13889234" y="8315304"/>
            <a:ext cx="1761680" cy="4318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1800">
                <a:solidFill>
                  <a:schemeClr val="accent4"/>
                </a:solidFill>
                <a:latin typeface="+mj-lt"/>
                <a:ea typeface="+mj-ea"/>
                <a:cs typeface="+mj-cs"/>
                <a:sym typeface="Helvetica"/>
              </a:defRPr>
            </a:lvl1pPr>
          </a:lstStyle>
          <a:p>
            <a:pPr/>
            <a:r>
              <a:t>APP 准入/认证</a:t>
            </a:r>
          </a:p>
        </p:txBody>
      </p:sp>
      <p:sp>
        <p:nvSpPr>
          <p:cNvPr id="1213" name="线条"/>
          <p:cNvSpPr/>
          <p:nvPr/>
        </p:nvSpPr>
        <p:spPr>
          <a:xfrm>
            <a:off x="2924712" y="4044754"/>
            <a:ext cx="3637696" cy="1387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47"/>
                </a:lnTo>
                <a:lnTo>
                  <a:pt x="1" y="21600"/>
                </a:lnTo>
              </a:path>
            </a:pathLst>
          </a:custGeom>
          <a:ln w="25400">
            <a:solidFill>
              <a:srgbClr val="002452"/>
            </a:solidFill>
            <a:prstDash val="sysDot"/>
            <a:miter lim="400000"/>
            <a:tailEnd type="triangle"/>
          </a:ln>
        </p:spPr>
        <p:txBody>
          <a:bodyPr lIns="50800" tIns="50800" rIns="50800" bIns="50800" anchor="ctr"/>
          <a:lstStyle/>
          <a:p>
            <a:pPr>
              <a:defRPr sz="3200"/>
            </a:pPr>
          </a:p>
        </p:txBody>
      </p:sp>
      <p:pic>
        <p:nvPicPr>
          <p:cNvPr id="1214" name="线条" descr="线条"/>
          <p:cNvPicPr>
            <a:picLocks noChangeAspect="0"/>
          </p:cNvPicPr>
          <p:nvPr/>
        </p:nvPicPr>
        <p:blipFill>
          <a:blip r:embed="rId14">
            <a:extLst/>
          </a:blip>
          <a:stretch>
            <a:fillRect/>
          </a:stretch>
        </p:blipFill>
        <p:spPr>
          <a:xfrm flipH="1" rot="21597253">
            <a:off x="18727779" y="8229394"/>
            <a:ext cx="3395020" cy="121926"/>
          </a:xfrm>
          <a:prstGeom prst="rect">
            <a:avLst/>
          </a:prstGeom>
        </p:spPr>
      </p:pic>
      <p:sp>
        <p:nvSpPr>
          <p:cNvPr id="1216" name="SecCom SDK…"/>
          <p:cNvSpPr txBox="1"/>
          <p:nvPr/>
        </p:nvSpPr>
        <p:spPr>
          <a:xfrm>
            <a:off x="1677100" y="7421704"/>
            <a:ext cx="2408569" cy="21871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rgbClr val="002452"/>
                </a:solidFill>
              </a:defRPr>
            </a:pPr>
            <a:r>
              <a:t>SecCom SDK</a:t>
            </a:r>
          </a:p>
          <a:p>
            <a:pPr>
              <a:defRPr sz="1800">
                <a:solidFill>
                  <a:srgbClr val="002452"/>
                </a:solidFill>
              </a:defRPr>
            </a:pPr>
          </a:p>
          <a:p>
            <a:pPr>
              <a:defRPr sz="1800">
                <a:solidFill>
                  <a:srgbClr val="002452"/>
                </a:solidFill>
              </a:defRPr>
            </a:pPr>
            <a:r>
              <a:t>UEM Client SDK</a:t>
            </a:r>
          </a:p>
        </p:txBody>
      </p:sp>
      <p:grpSp>
        <p:nvGrpSpPr>
          <p:cNvPr id="1223" name="成组"/>
          <p:cNvGrpSpPr/>
          <p:nvPr/>
        </p:nvGrpSpPr>
        <p:grpSpPr>
          <a:xfrm>
            <a:off x="16037866" y="4965629"/>
            <a:ext cx="2659382" cy="5386028"/>
            <a:chOff x="0" y="0"/>
            <a:chExt cx="2659381" cy="5386027"/>
          </a:xfrm>
        </p:grpSpPr>
        <p:grpSp>
          <p:nvGrpSpPr>
            <p:cNvPr id="1219" name="成组"/>
            <p:cNvGrpSpPr/>
            <p:nvPr/>
          </p:nvGrpSpPr>
          <p:grpSpPr>
            <a:xfrm>
              <a:off x="0" y="0"/>
              <a:ext cx="2659382" cy="5386028"/>
              <a:chOff x="0" y="256102"/>
              <a:chExt cx="2659381" cy="5386027"/>
            </a:xfrm>
          </p:grpSpPr>
          <p:sp>
            <p:nvSpPr>
              <p:cNvPr id="1217" name="圆角矩形"/>
              <p:cNvSpPr/>
              <p:nvPr/>
            </p:nvSpPr>
            <p:spPr>
              <a:xfrm>
                <a:off x="0" y="256102"/>
                <a:ext cx="2659382" cy="5386028"/>
              </a:xfrm>
              <a:prstGeom prst="roundRect">
                <a:avLst>
                  <a:gd name="adj" fmla="val 13043"/>
                </a:avLst>
              </a:prstGeom>
              <a:noFill/>
              <a:ln w="50800" cap="flat">
                <a:solidFill>
                  <a:srgbClr val="F39019"/>
                </a:solidFill>
                <a:prstDash val="solid"/>
                <a:miter lim="400000"/>
              </a:ln>
              <a:effectLst/>
            </p:spPr>
            <p:txBody>
              <a:bodyPr wrap="square" lIns="50800" tIns="50800" rIns="50800" bIns="50800" numCol="1" anchor="ctr">
                <a:noAutofit/>
              </a:bodyPr>
              <a:lstStyle/>
              <a:p>
                <a:pPr defTabSz="821531">
                  <a:defRPr sz="5200">
                    <a:solidFill>
                      <a:srgbClr val="FFFFFF"/>
                    </a:solidFill>
                    <a:latin typeface="Cochin"/>
                    <a:ea typeface="Cochin"/>
                    <a:cs typeface="Cochin"/>
                    <a:sym typeface="Cochin"/>
                  </a:defRPr>
                </a:pPr>
              </a:p>
            </p:txBody>
          </p:sp>
          <p:sp>
            <p:nvSpPr>
              <p:cNvPr id="1218" name="UEM Server…"/>
              <p:cNvSpPr txBox="1"/>
              <p:nvPr/>
            </p:nvSpPr>
            <p:spPr>
              <a:xfrm>
                <a:off x="256063" y="2835046"/>
                <a:ext cx="2147254" cy="2380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1531">
                  <a:defRPr b="1" sz="1800">
                    <a:solidFill>
                      <a:schemeClr val="accent4"/>
                    </a:solidFill>
                    <a:latin typeface="+mj-lt"/>
                    <a:ea typeface="+mj-ea"/>
                    <a:cs typeface="+mj-cs"/>
                    <a:sym typeface="Helvetica"/>
                  </a:defRPr>
                </a:pPr>
                <a:r>
                  <a:t>UEM Server</a:t>
                </a:r>
              </a:p>
              <a:p>
                <a:pPr defTabSz="821531">
                  <a:defRPr b="1" sz="1800">
                    <a:solidFill>
                      <a:schemeClr val="accent4"/>
                    </a:solidFill>
                    <a:latin typeface="+mj-lt"/>
                    <a:ea typeface="+mj-ea"/>
                    <a:cs typeface="+mj-cs"/>
                    <a:sym typeface="Helvetica"/>
                  </a:defRPr>
                </a:pPr>
                <a:r>
                  <a:t>企业移动管理服务</a:t>
                </a:r>
              </a:p>
            </p:txBody>
          </p:sp>
        </p:grpSp>
        <p:grpSp>
          <p:nvGrpSpPr>
            <p:cNvPr id="1222" name="成组"/>
            <p:cNvGrpSpPr/>
            <p:nvPr/>
          </p:nvGrpSpPr>
          <p:grpSpPr>
            <a:xfrm>
              <a:off x="379567" y="303389"/>
              <a:ext cx="1981224" cy="2081607"/>
              <a:chOff x="0" y="0"/>
              <a:chExt cx="1981223" cy="2081605"/>
            </a:xfrm>
          </p:grpSpPr>
          <p:pic>
            <p:nvPicPr>
              <p:cNvPr id="1220" name="image37.png" descr="image37.png"/>
              <p:cNvPicPr>
                <a:picLocks noChangeAspect="1"/>
              </p:cNvPicPr>
              <p:nvPr/>
            </p:nvPicPr>
            <p:blipFill>
              <a:blip r:embed="rId15">
                <a:extLst/>
              </a:blip>
              <a:stretch>
                <a:fillRect/>
              </a:stretch>
            </p:blipFill>
            <p:spPr>
              <a:xfrm>
                <a:off x="0" y="0"/>
                <a:ext cx="1981224" cy="1981224"/>
              </a:xfrm>
              <a:prstGeom prst="rect">
                <a:avLst/>
              </a:prstGeom>
              <a:ln w="12700" cap="flat">
                <a:noFill/>
                <a:miter lim="400000"/>
              </a:ln>
              <a:effectLst/>
            </p:spPr>
          </p:pic>
          <p:pic>
            <p:nvPicPr>
              <p:cNvPr id="1221" name="image38.png" descr="image38.png"/>
              <p:cNvPicPr>
                <a:picLocks noChangeAspect="1"/>
              </p:cNvPicPr>
              <p:nvPr/>
            </p:nvPicPr>
            <p:blipFill>
              <a:blip r:embed="rId16">
                <a:extLst/>
              </a:blip>
              <a:stretch>
                <a:fillRect/>
              </a:stretch>
            </p:blipFill>
            <p:spPr>
              <a:xfrm>
                <a:off x="1040216" y="1007462"/>
                <a:ext cx="722114" cy="1074144"/>
              </a:xfrm>
              <a:prstGeom prst="rect">
                <a:avLst/>
              </a:prstGeom>
              <a:ln w="12700" cap="flat">
                <a:noFill/>
                <a:miter lim="400000"/>
              </a:ln>
              <a:effectLst/>
            </p:spPr>
          </p:pic>
        </p:grpSp>
      </p:grpSp>
      <p:sp>
        <p:nvSpPr>
          <p:cNvPr id="1224" name="线条"/>
          <p:cNvSpPr/>
          <p:nvPr/>
        </p:nvSpPr>
        <p:spPr>
          <a:xfrm flipV="1">
            <a:off x="12774096" y="6173720"/>
            <a:ext cx="3151070" cy="2"/>
          </a:xfrm>
          <a:prstGeom prst="line">
            <a:avLst/>
          </a:prstGeom>
          <a:ln w="25400">
            <a:solidFill>
              <a:srgbClr val="002452"/>
            </a:solidFill>
            <a:prstDash val="sysDot"/>
            <a:miter lim="400000"/>
            <a:headEnd type="triangle"/>
          </a:ln>
        </p:spPr>
        <p:txBody>
          <a:bodyPr lIns="50800" tIns="50800" rIns="50800" bIns="50800" anchor="ctr"/>
          <a:lstStyle/>
          <a:p>
            <a:pPr algn="l" defTabSz="642937">
              <a:defRPr sz="1600">
                <a:latin typeface="+mj-lt"/>
                <a:ea typeface="+mj-ea"/>
                <a:cs typeface="+mj-cs"/>
                <a:sym typeface="Helvetica"/>
              </a:defRPr>
            </a:pPr>
          </a:p>
        </p:txBody>
      </p:sp>
      <p:sp>
        <p:nvSpPr>
          <p:cNvPr id="1225" name="线条"/>
          <p:cNvSpPr/>
          <p:nvPr/>
        </p:nvSpPr>
        <p:spPr>
          <a:xfrm rot="10819337">
            <a:off x="12861616" y="8102655"/>
            <a:ext cx="3153094" cy="62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90"/>
                </a:lnTo>
                <a:lnTo>
                  <a:pt x="137" y="21600"/>
                </a:lnTo>
              </a:path>
            </a:pathLst>
          </a:custGeom>
          <a:ln w="25400">
            <a:solidFill>
              <a:srgbClr val="F39019"/>
            </a:solidFill>
            <a:miter lim="400000"/>
            <a:headEnd type="arrow"/>
            <a:tailEnd type="arrow"/>
          </a:ln>
        </p:spPr>
        <p:txBody>
          <a:bodyPr lIns="50800" tIns="50800" rIns="50800" bIns="50800" anchor="ctr"/>
          <a:lstStyle/>
          <a:p>
            <a:pPr>
              <a:defRPr sz="3200">
                <a:solidFill>
                  <a:schemeClr val="accent2"/>
                </a:solidFill>
              </a:defRPr>
            </a:pPr>
          </a:p>
        </p:txBody>
      </p:sp>
      <p:sp>
        <p:nvSpPr>
          <p:cNvPr id="1226" name="DMZ"/>
          <p:cNvSpPr txBox="1"/>
          <p:nvPr/>
        </p:nvSpPr>
        <p:spPr>
          <a:xfrm>
            <a:off x="10586807" y="12067724"/>
            <a:ext cx="1761680" cy="7016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defTabSz="821531">
              <a:defRPr sz="3600">
                <a:solidFill>
                  <a:schemeClr val="accent1">
                    <a:lumOff val="-7647"/>
                  </a:schemeClr>
                </a:solidFill>
                <a:latin typeface="PingFang SC Regular"/>
                <a:ea typeface="PingFang SC Regular"/>
                <a:cs typeface="PingFang SC Regular"/>
                <a:sym typeface="PingFang SC Regular"/>
              </a:defRPr>
            </a:lvl1pPr>
          </a:lstStyle>
          <a:p>
            <a:pPr/>
            <a:r>
              <a:t>DMZ</a:t>
            </a:r>
          </a:p>
        </p:txBody>
      </p:sp>
      <p:sp>
        <p:nvSpPr>
          <p:cNvPr id="1227" name="企业内网"/>
          <p:cNvSpPr txBox="1"/>
          <p:nvPr/>
        </p:nvSpPr>
        <p:spPr>
          <a:xfrm>
            <a:off x="17981516" y="12067724"/>
            <a:ext cx="2237524" cy="7016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1531">
              <a:defRPr sz="3600">
                <a:solidFill>
                  <a:schemeClr val="accent1">
                    <a:lumOff val="-7647"/>
                  </a:schemeClr>
                </a:solidFill>
                <a:latin typeface="PingFang SC Regular"/>
                <a:ea typeface="PingFang SC Regular"/>
                <a:cs typeface="PingFang SC Regular"/>
                <a:sym typeface="PingFang SC Regular"/>
              </a:defRPr>
            </a:lvl1pPr>
          </a:lstStyle>
          <a:p>
            <a:pPr/>
            <a:r>
              <a:t>企业内网</a:t>
            </a:r>
          </a:p>
        </p:txBody>
      </p:sp>
      <p:sp>
        <p:nvSpPr>
          <p:cNvPr id="1228" name="公网"/>
          <p:cNvSpPr txBox="1"/>
          <p:nvPr/>
        </p:nvSpPr>
        <p:spPr>
          <a:xfrm>
            <a:off x="2307656" y="11940867"/>
            <a:ext cx="1716581" cy="9553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1531">
              <a:defRPr sz="3600">
                <a:solidFill>
                  <a:schemeClr val="accent1">
                    <a:lumOff val="-7647"/>
                  </a:schemeClr>
                </a:solidFill>
                <a:latin typeface="PingFang SC Regular"/>
                <a:ea typeface="PingFang SC Regular"/>
                <a:cs typeface="PingFang SC Regular"/>
                <a:sym typeface="PingFang SC Regular"/>
              </a:defRPr>
            </a:lvl1pPr>
          </a:lstStyle>
          <a:p>
            <a:pPr/>
            <a:r>
              <a:t>公网</a:t>
            </a:r>
          </a:p>
        </p:txBody>
      </p:sp>
      <p:sp>
        <p:nvSpPr>
          <p:cNvPr id="1229" name="消息通知"/>
          <p:cNvSpPr txBox="1"/>
          <p:nvPr/>
        </p:nvSpPr>
        <p:spPr>
          <a:xfrm>
            <a:off x="4266036" y="3407166"/>
            <a:ext cx="1761680" cy="4318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消息通知</a:t>
            </a:r>
          </a:p>
        </p:txBody>
      </p:sp>
      <p:sp>
        <p:nvSpPr>
          <p:cNvPr id="1230" name="用户数据"/>
          <p:cNvSpPr txBox="1"/>
          <p:nvPr/>
        </p:nvSpPr>
        <p:spPr>
          <a:xfrm>
            <a:off x="19650022" y="7781068"/>
            <a:ext cx="1435101"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000"/>
              </a:spcBef>
              <a:defRPr sz="2600">
                <a:solidFill>
                  <a:srgbClr val="002452"/>
                </a:solidFill>
              </a:defRPr>
            </a:lvl1pPr>
          </a:lstStyle>
          <a:p>
            <a:pPr/>
            <a:r>
              <a:t>用户数据</a:t>
            </a:r>
          </a:p>
        </p:txBody>
      </p:sp>
      <p:pic>
        <p:nvPicPr>
          <p:cNvPr id="1231" name="线条" descr="线条"/>
          <p:cNvPicPr>
            <a:picLocks noChangeAspect="0"/>
          </p:cNvPicPr>
          <p:nvPr/>
        </p:nvPicPr>
        <p:blipFill>
          <a:blip r:embed="rId14">
            <a:extLst/>
          </a:blip>
          <a:stretch>
            <a:fillRect/>
          </a:stretch>
        </p:blipFill>
        <p:spPr>
          <a:xfrm flipH="1" rot="21597253">
            <a:off x="18745288" y="9013297"/>
            <a:ext cx="3395020" cy="121925"/>
          </a:xfrm>
          <a:prstGeom prst="rect">
            <a:avLst/>
          </a:prstGeom>
        </p:spPr>
      </p:pic>
      <p:sp>
        <p:nvSpPr>
          <p:cNvPr id="1233" name="开放APIs"/>
          <p:cNvSpPr txBox="1"/>
          <p:nvPr/>
        </p:nvSpPr>
        <p:spPr>
          <a:xfrm>
            <a:off x="19698494" y="8506608"/>
            <a:ext cx="1453592"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000"/>
              </a:spcBef>
              <a:defRPr sz="2600">
                <a:solidFill>
                  <a:srgbClr val="002452"/>
                </a:solidFill>
              </a:defRPr>
            </a:lvl1pPr>
          </a:lstStyle>
          <a:p>
            <a:pPr/>
            <a:r>
              <a:t>开放APIs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7" name="箭头"/>
          <p:cNvSpPr/>
          <p:nvPr/>
        </p:nvSpPr>
        <p:spPr>
          <a:xfrm>
            <a:off x="6110609" y="4337273"/>
            <a:ext cx="6745205" cy="1342053"/>
          </a:xfrm>
          <a:prstGeom prst="rightArrow">
            <a:avLst>
              <a:gd name="adj1" fmla="val 68824"/>
              <a:gd name="adj2" fmla="val 72012"/>
            </a:avLst>
          </a:prstGeom>
          <a:solidFill>
            <a:srgbClr val="EC5D57">
              <a:alpha val="10233"/>
            </a:srgb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238" name="箭头"/>
          <p:cNvSpPr/>
          <p:nvPr/>
        </p:nvSpPr>
        <p:spPr>
          <a:xfrm>
            <a:off x="5640598" y="7796786"/>
            <a:ext cx="13591801" cy="1968885"/>
          </a:xfrm>
          <a:prstGeom prst="rightArrow">
            <a:avLst>
              <a:gd name="adj1" fmla="val 52345"/>
              <a:gd name="adj2" fmla="val 61517"/>
            </a:avLst>
          </a:prstGeom>
          <a:solidFill>
            <a:srgbClr val="00F900">
              <a:alpha val="5879"/>
            </a:srgb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p>
        </p:txBody>
      </p:sp>
      <p:sp>
        <p:nvSpPr>
          <p:cNvPr id="1239" name="箭头"/>
          <p:cNvSpPr/>
          <p:nvPr/>
        </p:nvSpPr>
        <p:spPr>
          <a:xfrm>
            <a:off x="5640598" y="5667383"/>
            <a:ext cx="13751618" cy="1775754"/>
          </a:xfrm>
          <a:prstGeom prst="rightArrow">
            <a:avLst>
              <a:gd name="adj1" fmla="val 52345"/>
              <a:gd name="adj2" fmla="val 58762"/>
            </a:avLst>
          </a:prstGeom>
          <a:solidFill>
            <a:srgbClr val="00F900">
              <a:alpha val="5879"/>
            </a:srgb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p>
        </p:txBody>
      </p:sp>
      <p:sp>
        <p:nvSpPr>
          <p:cNvPr id="1240" name="箭头"/>
          <p:cNvSpPr/>
          <p:nvPr/>
        </p:nvSpPr>
        <p:spPr>
          <a:xfrm>
            <a:off x="5640598" y="10119318"/>
            <a:ext cx="13751618" cy="1775754"/>
          </a:xfrm>
          <a:prstGeom prst="rightArrow">
            <a:avLst>
              <a:gd name="adj1" fmla="val 52345"/>
              <a:gd name="adj2" fmla="val 67386"/>
            </a:avLst>
          </a:prstGeom>
          <a:solidFill>
            <a:srgbClr val="00F900">
              <a:alpha val="5879"/>
            </a:srgb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p>
        </p:txBody>
      </p:sp>
      <p:pic>
        <p:nvPicPr>
          <p:cNvPr id="1241" name="Flat iPhone White.png" descr="Flat iPhone White.png"/>
          <p:cNvPicPr>
            <a:picLocks noChangeAspect="1"/>
          </p:cNvPicPr>
          <p:nvPr/>
        </p:nvPicPr>
        <p:blipFill>
          <a:blip r:embed="rId2">
            <a:alphaModFix amt="75986"/>
            <a:extLst/>
          </a:blip>
          <a:stretch>
            <a:fillRect/>
          </a:stretch>
        </p:blipFill>
        <p:spPr>
          <a:xfrm>
            <a:off x="853482" y="1732004"/>
            <a:ext cx="5513237" cy="11589725"/>
          </a:xfrm>
          <a:prstGeom prst="rect">
            <a:avLst/>
          </a:prstGeom>
          <a:ln w="12700">
            <a:miter lim="400000"/>
          </a:ln>
          <a:effectLst>
            <a:outerShdw sx="100000" sy="100000" kx="0" ky="0" algn="b" rotWithShape="0" blurRad="101600" dist="55301" dir="0">
              <a:srgbClr val="A7A7A7">
                <a:alpha val="50000"/>
              </a:srgbClr>
            </a:outerShdw>
          </a:effectLst>
        </p:spPr>
      </p:pic>
      <p:sp>
        <p:nvSpPr>
          <p:cNvPr id="1242" name="矩形"/>
          <p:cNvSpPr/>
          <p:nvPr/>
        </p:nvSpPr>
        <p:spPr>
          <a:xfrm>
            <a:off x="1313000" y="4086059"/>
            <a:ext cx="4670401" cy="7649299"/>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243" name="Market…"/>
          <p:cNvSpPr/>
          <p:nvPr/>
        </p:nvSpPr>
        <p:spPr>
          <a:xfrm>
            <a:off x="4751062" y="4502383"/>
            <a:ext cx="1011834" cy="1011834"/>
          </a:xfrm>
          <a:prstGeom prst="roundRect">
            <a:avLst>
              <a:gd name="adj" fmla="val 15000"/>
            </a:avLst>
          </a:prstGeom>
          <a:solidFill>
            <a:srgbClr val="33495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solidFill>
                  <a:srgbClr val="FFFFFF"/>
                </a:solidFill>
              </a:defRPr>
            </a:pPr>
            <a:r>
              <a:t>Market</a:t>
            </a:r>
          </a:p>
          <a:p>
            <a:pPr>
              <a:defRPr sz="1900">
                <a:solidFill>
                  <a:srgbClr val="FFFFFF"/>
                </a:solidFill>
              </a:defRPr>
            </a:pPr>
            <a:r>
              <a:t>APP</a:t>
            </a:r>
          </a:p>
        </p:txBody>
      </p:sp>
      <p:sp>
        <p:nvSpPr>
          <p:cNvPr id="1244" name="SDK"/>
          <p:cNvSpPr/>
          <p:nvPr/>
        </p:nvSpPr>
        <p:spPr>
          <a:xfrm>
            <a:off x="1675439" y="4398115"/>
            <a:ext cx="1595298" cy="1645573"/>
          </a:xfrm>
          <a:prstGeom prst="roundRect">
            <a:avLst>
              <a:gd name="adj" fmla="val 15000"/>
            </a:avLst>
          </a:prstGeom>
          <a:solidFill>
            <a:srgbClr val="F5D328"/>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2300">
                <a:latin typeface="+mj-lt"/>
                <a:ea typeface="+mj-ea"/>
                <a:cs typeface="+mj-cs"/>
                <a:sym typeface="Helvetica"/>
              </a:defRPr>
            </a:pPr>
          </a:p>
          <a:p>
            <a:pPr>
              <a:defRPr b="1" sz="2300">
                <a:latin typeface="+mj-lt"/>
                <a:ea typeface="+mj-ea"/>
                <a:cs typeface="+mj-cs"/>
                <a:sym typeface="Helvetica"/>
              </a:defRPr>
            </a:pPr>
          </a:p>
          <a:p>
            <a:pPr>
              <a:defRPr b="1" sz="2300">
                <a:latin typeface="+mj-lt"/>
                <a:ea typeface="+mj-ea"/>
                <a:cs typeface="+mj-cs"/>
                <a:sym typeface="Helvetica"/>
              </a:defRPr>
            </a:pPr>
          </a:p>
          <a:p>
            <a:pPr>
              <a:defRPr b="1" sz="2300">
                <a:latin typeface="+mj-lt"/>
                <a:ea typeface="+mj-ea"/>
                <a:cs typeface="+mj-cs"/>
                <a:sym typeface="Helvetica"/>
              </a:defRPr>
            </a:pPr>
            <a:r>
              <a:t>SDK</a:t>
            </a:r>
          </a:p>
        </p:txBody>
      </p:sp>
      <p:sp>
        <p:nvSpPr>
          <p:cNvPr id="1245" name="IN-house…"/>
          <p:cNvSpPr/>
          <p:nvPr/>
        </p:nvSpPr>
        <p:spPr>
          <a:xfrm>
            <a:off x="1967171" y="4502383"/>
            <a:ext cx="1011834" cy="1011834"/>
          </a:xfrm>
          <a:prstGeom prst="roundRect">
            <a:avLst>
              <a:gd name="adj" fmla="val 15000"/>
            </a:avLst>
          </a:prstGeom>
          <a:solidFill>
            <a:schemeClr val="accent2">
              <a:satOff val="-55555"/>
              <a:lumOff val="1833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rgbClr val="FFFFFF"/>
                </a:solidFill>
              </a:defRPr>
            </a:pPr>
            <a:r>
              <a:t>IN-house</a:t>
            </a:r>
          </a:p>
          <a:p>
            <a:pPr>
              <a:defRPr sz="1800">
                <a:solidFill>
                  <a:srgbClr val="FFFFFF"/>
                </a:solidFill>
              </a:defRPr>
            </a:pPr>
            <a:r>
              <a:t>APP</a:t>
            </a:r>
          </a:p>
        </p:txBody>
      </p:sp>
      <p:sp>
        <p:nvSpPr>
          <p:cNvPr id="1246" name="游戏"/>
          <p:cNvSpPr/>
          <p:nvPr/>
        </p:nvSpPr>
        <p:spPr>
          <a:xfrm>
            <a:off x="3510669" y="4502383"/>
            <a:ext cx="1011833" cy="1011834"/>
          </a:xfrm>
          <a:prstGeom prst="roundRect">
            <a:avLst>
              <a:gd name="adj" fmla="val 15000"/>
            </a:avLst>
          </a:prstGeom>
          <a:solidFill>
            <a:srgbClr val="3349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300">
                <a:solidFill>
                  <a:srgbClr val="FFFFFF"/>
                </a:solidFill>
              </a:defRPr>
            </a:lvl1pPr>
          </a:lstStyle>
          <a:p>
            <a:pPr/>
            <a:r>
              <a:t>游戏</a:t>
            </a:r>
          </a:p>
        </p:txBody>
      </p:sp>
      <p:sp>
        <p:nvSpPr>
          <p:cNvPr id="1247" name="病毒"/>
          <p:cNvSpPr/>
          <p:nvPr/>
        </p:nvSpPr>
        <p:spPr>
          <a:xfrm>
            <a:off x="3499296" y="8593483"/>
            <a:ext cx="1011834" cy="1011834"/>
          </a:xfrm>
          <a:prstGeom prst="roundRect">
            <a:avLst>
              <a:gd name="adj" fmla="val 15000"/>
            </a:avLst>
          </a:prstGeom>
          <a:solidFill>
            <a:srgbClr val="3349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300">
                <a:solidFill>
                  <a:srgbClr val="FFFFFF"/>
                </a:solidFill>
              </a:defRPr>
            </a:lvl1pPr>
          </a:lstStyle>
          <a:p>
            <a:pPr/>
            <a:r>
              <a:t>病毒</a:t>
            </a:r>
          </a:p>
        </p:txBody>
      </p:sp>
      <p:sp>
        <p:nvSpPr>
          <p:cNvPr id="1248" name="木马"/>
          <p:cNvSpPr/>
          <p:nvPr/>
        </p:nvSpPr>
        <p:spPr>
          <a:xfrm>
            <a:off x="3510669" y="6388364"/>
            <a:ext cx="1011833" cy="1011834"/>
          </a:xfrm>
          <a:prstGeom prst="roundRect">
            <a:avLst>
              <a:gd name="adj" fmla="val 15000"/>
            </a:avLst>
          </a:prstGeom>
          <a:solidFill>
            <a:srgbClr val="33495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300">
                <a:solidFill>
                  <a:srgbClr val="FFFFFF"/>
                </a:solidFill>
              </a:defRPr>
            </a:lvl1pPr>
          </a:lstStyle>
          <a:p>
            <a:pPr/>
            <a:r>
              <a:t>木马</a:t>
            </a:r>
          </a:p>
        </p:txBody>
      </p:sp>
      <p:sp>
        <p:nvSpPr>
          <p:cNvPr id="1249" name="SDK"/>
          <p:cNvSpPr/>
          <p:nvPr/>
        </p:nvSpPr>
        <p:spPr>
          <a:xfrm>
            <a:off x="1675439" y="8490154"/>
            <a:ext cx="1595298" cy="1645573"/>
          </a:xfrm>
          <a:prstGeom prst="roundRect">
            <a:avLst>
              <a:gd name="adj" fmla="val 15000"/>
            </a:avLst>
          </a:prstGeom>
          <a:solidFill>
            <a:srgbClr val="F5D328"/>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2300">
                <a:latin typeface="+mj-lt"/>
                <a:ea typeface="+mj-ea"/>
                <a:cs typeface="+mj-cs"/>
                <a:sym typeface="Helvetica"/>
              </a:defRPr>
            </a:pPr>
          </a:p>
          <a:p>
            <a:pPr>
              <a:defRPr b="1" sz="2300">
                <a:latin typeface="+mj-lt"/>
                <a:ea typeface="+mj-ea"/>
                <a:cs typeface="+mj-cs"/>
                <a:sym typeface="Helvetica"/>
              </a:defRPr>
            </a:pPr>
          </a:p>
          <a:p>
            <a:pPr>
              <a:defRPr b="1" sz="2300">
                <a:latin typeface="+mj-lt"/>
                <a:ea typeface="+mj-ea"/>
                <a:cs typeface="+mj-cs"/>
                <a:sym typeface="Helvetica"/>
              </a:defRPr>
            </a:pPr>
          </a:p>
          <a:p>
            <a:pPr>
              <a:defRPr b="1" sz="2300">
                <a:latin typeface="+mj-lt"/>
                <a:ea typeface="+mj-ea"/>
                <a:cs typeface="+mj-cs"/>
                <a:sym typeface="Helvetica"/>
              </a:defRPr>
            </a:pPr>
            <a:r>
              <a:t>SDK</a:t>
            </a:r>
          </a:p>
        </p:txBody>
      </p:sp>
      <p:sp>
        <p:nvSpPr>
          <p:cNvPr id="1250" name="3rd Part…"/>
          <p:cNvSpPr/>
          <p:nvPr/>
        </p:nvSpPr>
        <p:spPr>
          <a:xfrm>
            <a:off x="1967171" y="8594422"/>
            <a:ext cx="1011834" cy="1011834"/>
          </a:xfrm>
          <a:prstGeom prst="roundRect">
            <a:avLst>
              <a:gd name="adj" fmla="val 15000"/>
            </a:avLst>
          </a:prstGeom>
          <a:solidFill>
            <a:schemeClr val="accent2">
              <a:satOff val="-55555"/>
              <a:lumOff val="1833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solidFill>
                  <a:srgbClr val="FFFFFF"/>
                </a:solidFill>
              </a:defRPr>
            </a:pPr>
            <a:r>
              <a:t>3rd Part</a:t>
            </a:r>
          </a:p>
          <a:p>
            <a:pPr>
              <a:defRPr sz="1900">
                <a:solidFill>
                  <a:srgbClr val="FFFFFF"/>
                </a:solidFill>
              </a:defRPr>
            </a:pPr>
            <a:r>
              <a:t>APP</a:t>
            </a:r>
          </a:p>
        </p:txBody>
      </p:sp>
      <p:sp>
        <p:nvSpPr>
          <p:cNvPr id="1251" name="SDK"/>
          <p:cNvSpPr/>
          <p:nvPr/>
        </p:nvSpPr>
        <p:spPr>
          <a:xfrm>
            <a:off x="1675439" y="6392000"/>
            <a:ext cx="1595298" cy="1645574"/>
          </a:xfrm>
          <a:prstGeom prst="roundRect">
            <a:avLst>
              <a:gd name="adj" fmla="val 15000"/>
            </a:avLst>
          </a:prstGeom>
          <a:solidFill>
            <a:srgbClr val="F5D328"/>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2300">
                <a:latin typeface="+mj-lt"/>
                <a:ea typeface="+mj-ea"/>
                <a:cs typeface="+mj-cs"/>
                <a:sym typeface="Helvetica"/>
              </a:defRPr>
            </a:pPr>
          </a:p>
          <a:p>
            <a:pPr>
              <a:defRPr b="1" sz="2300">
                <a:latin typeface="+mj-lt"/>
                <a:ea typeface="+mj-ea"/>
                <a:cs typeface="+mj-cs"/>
                <a:sym typeface="Helvetica"/>
              </a:defRPr>
            </a:pPr>
          </a:p>
          <a:p>
            <a:pPr>
              <a:defRPr b="1" sz="2300">
                <a:latin typeface="+mj-lt"/>
                <a:ea typeface="+mj-ea"/>
                <a:cs typeface="+mj-cs"/>
                <a:sym typeface="Helvetica"/>
              </a:defRPr>
            </a:pPr>
          </a:p>
          <a:p>
            <a:pPr>
              <a:defRPr b="1" sz="2300">
                <a:latin typeface="+mj-lt"/>
                <a:ea typeface="+mj-ea"/>
                <a:cs typeface="+mj-cs"/>
                <a:sym typeface="Helvetica"/>
              </a:defRPr>
            </a:pPr>
            <a:r>
              <a:t>SDK</a:t>
            </a:r>
          </a:p>
        </p:txBody>
      </p:sp>
      <p:sp>
        <p:nvSpPr>
          <p:cNvPr id="1252" name="APP Suite"/>
          <p:cNvSpPr/>
          <p:nvPr/>
        </p:nvSpPr>
        <p:spPr>
          <a:xfrm>
            <a:off x="1967171" y="6496268"/>
            <a:ext cx="1011834" cy="1011834"/>
          </a:xfrm>
          <a:prstGeom prst="roundRect">
            <a:avLst>
              <a:gd name="adj" fmla="val 15000"/>
            </a:avLst>
          </a:prstGeom>
          <a:solidFill>
            <a:schemeClr val="accent2">
              <a:satOff val="-55555"/>
              <a:lumOff val="1833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APP Suite</a:t>
            </a:r>
          </a:p>
        </p:txBody>
      </p:sp>
      <p:sp>
        <p:nvSpPr>
          <p:cNvPr id="1253" name="圆角矩形"/>
          <p:cNvSpPr/>
          <p:nvPr/>
        </p:nvSpPr>
        <p:spPr>
          <a:xfrm>
            <a:off x="12507605" y="3357240"/>
            <a:ext cx="1812218" cy="9402725"/>
          </a:xfrm>
          <a:prstGeom prst="roundRect">
            <a:avLst>
              <a:gd name="adj" fmla="val 10512"/>
            </a:avLst>
          </a:prstGeom>
          <a:solidFill>
            <a:srgbClr val="FF9300">
              <a:alpha val="24042"/>
            </a:srgbClr>
          </a:solidFill>
          <a:ln w="38100">
            <a:solidFill>
              <a:schemeClr val="accent4">
                <a:alpha val="38800"/>
              </a:schemeClr>
            </a:solidFill>
            <a:miter lim="400000"/>
          </a:ln>
        </p:spPr>
        <p:txBody>
          <a:bodyPr lIns="50800" tIns="50800" rIns="50800" bIns="50800" anchor="ctr"/>
          <a:lstStyle/>
          <a:p>
            <a:pPr>
              <a:defRPr sz="3200">
                <a:solidFill>
                  <a:srgbClr val="FFFFFF"/>
                </a:solidFill>
              </a:defRPr>
            </a:pPr>
          </a:p>
        </p:txBody>
      </p:sp>
      <p:sp>
        <p:nvSpPr>
          <p:cNvPr id="1254" name="移动安全接入管理"/>
          <p:cNvSpPr txBox="1"/>
          <p:nvPr>
            <p:ph type="title"/>
          </p:nvPr>
        </p:nvSpPr>
        <p:spPr>
          <a:xfrm>
            <a:off x="419100" y="177800"/>
            <a:ext cx="7061718" cy="1149350"/>
          </a:xfrm>
          <a:prstGeom prst="rect">
            <a:avLst/>
          </a:prstGeom>
        </p:spPr>
        <p:txBody>
          <a:bodyPr/>
          <a:lstStyle/>
          <a:p>
            <a:pPr/>
            <a:r>
              <a:t>移动安全接入管理</a:t>
            </a:r>
          </a:p>
        </p:txBody>
      </p:sp>
      <p:pic>
        <p:nvPicPr>
          <p:cNvPr id="1255" name="图像" descr="图像"/>
          <p:cNvPicPr>
            <a:picLocks noChangeAspect="1"/>
          </p:cNvPicPr>
          <p:nvPr/>
        </p:nvPicPr>
        <p:blipFill>
          <a:blip r:embed="rId3">
            <a:extLst/>
          </a:blip>
          <a:stretch>
            <a:fillRect/>
          </a:stretch>
        </p:blipFill>
        <p:spPr>
          <a:xfrm>
            <a:off x="7949481" y="4712901"/>
            <a:ext cx="635001" cy="604763"/>
          </a:xfrm>
          <a:prstGeom prst="rect">
            <a:avLst/>
          </a:prstGeom>
          <a:ln w="12700">
            <a:miter lim="400000"/>
          </a:ln>
        </p:spPr>
      </p:pic>
      <p:pic>
        <p:nvPicPr>
          <p:cNvPr id="1256" name="图像" descr="图像"/>
          <p:cNvPicPr>
            <a:picLocks noChangeAspect="1"/>
          </p:cNvPicPr>
          <p:nvPr/>
        </p:nvPicPr>
        <p:blipFill>
          <a:blip r:embed="rId4">
            <a:extLst/>
          </a:blip>
          <a:stretch>
            <a:fillRect/>
          </a:stretch>
        </p:blipFill>
        <p:spPr>
          <a:xfrm>
            <a:off x="8949304" y="4712901"/>
            <a:ext cx="635001" cy="604763"/>
          </a:xfrm>
          <a:prstGeom prst="rect">
            <a:avLst/>
          </a:prstGeom>
          <a:ln w="12700">
            <a:miter lim="400000"/>
          </a:ln>
        </p:spPr>
      </p:pic>
      <p:sp>
        <p:nvSpPr>
          <p:cNvPr id="1257" name="非授权APP"/>
          <p:cNvSpPr/>
          <p:nvPr/>
        </p:nvSpPr>
        <p:spPr>
          <a:xfrm>
            <a:off x="6949659" y="4712901"/>
            <a:ext cx="635001" cy="635001"/>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900">
                <a:solidFill>
                  <a:srgbClr val="FFFFFF"/>
                </a:solidFill>
                <a:latin typeface="+mj-lt"/>
                <a:ea typeface="+mj-ea"/>
                <a:cs typeface="+mj-cs"/>
                <a:sym typeface="Helvetica"/>
              </a:defRPr>
            </a:lvl1pPr>
          </a:lstStyle>
          <a:p>
            <a:pPr/>
            <a:r>
              <a:t>非授权APP</a:t>
            </a:r>
          </a:p>
        </p:txBody>
      </p:sp>
      <p:grpSp>
        <p:nvGrpSpPr>
          <p:cNvPr id="1261" name="成组"/>
          <p:cNvGrpSpPr/>
          <p:nvPr/>
        </p:nvGrpSpPr>
        <p:grpSpPr>
          <a:xfrm>
            <a:off x="9875535" y="2457389"/>
            <a:ext cx="1516214" cy="10654833"/>
            <a:chOff x="0" y="0"/>
            <a:chExt cx="1516213" cy="10654831"/>
          </a:xfrm>
        </p:grpSpPr>
        <p:pic>
          <p:nvPicPr>
            <p:cNvPr id="1258" name="shield.png" descr="shield.png"/>
            <p:cNvPicPr>
              <a:picLocks noChangeAspect="1"/>
            </p:cNvPicPr>
            <p:nvPr/>
          </p:nvPicPr>
          <p:blipFill>
            <a:blip r:embed="rId5">
              <a:extLst/>
            </a:blip>
            <a:stretch>
              <a:fillRect/>
            </a:stretch>
          </p:blipFill>
          <p:spPr>
            <a:xfrm>
              <a:off x="278291" y="421830"/>
              <a:ext cx="959630" cy="959630"/>
            </a:xfrm>
            <a:prstGeom prst="rect">
              <a:avLst/>
            </a:prstGeom>
            <a:ln w="12700" cap="flat">
              <a:noFill/>
              <a:miter lim="400000"/>
            </a:ln>
            <a:effectLst/>
          </p:spPr>
        </p:pic>
        <p:sp>
          <p:nvSpPr>
            <p:cNvPr id="1259" name="线条"/>
            <p:cNvSpPr/>
            <p:nvPr/>
          </p:nvSpPr>
          <p:spPr>
            <a:xfrm flipV="1">
              <a:off x="758105" y="1366587"/>
              <a:ext cx="1" cy="9288245"/>
            </a:xfrm>
            <a:prstGeom prst="line">
              <a:avLst/>
            </a:prstGeom>
            <a:noFill/>
            <a:ln w="12700" cap="flat">
              <a:solidFill>
                <a:srgbClr val="EC5D57"/>
              </a:solidFill>
              <a:custDash>
                <a:ds d="600000" sp="600000"/>
              </a:custDash>
              <a:miter lim="400000"/>
            </a:ln>
            <a:effectLst/>
          </p:spPr>
          <p:txBody>
            <a:bodyPr wrap="square" lIns="50800" tIns="50800" rIns="50800" bIns="50800" numCol="1" anchor="ctr">
              <a:noAutofit/>
            </a:bodyPr>
            <a:lstStyle/>
            <a:p>
              <a:pPr algn="l" defTabSz="642937">
                <a:defRPr sz="1600">
                  <a:latin typeface="+mj-lt"/>
                  <a:ea typeface="+mj-ea"/>
                  <a:cs typeface="+mj-cs"/>
                  <a:sym typeface="Helvetica"/>
                </a:defRPr>
              </a:pPr>
            </a:p>
          </p:txBody>
        </p:sp>
        <p:sp>
          <p:nvSpPr>
            <p:cNvPr id="1260" name="外网防火墙"/>
            <p:cNvSpPr txBox="1"/>
            <p:nvPr/>
          </p:nvSpPr>
          <p:spPr>
            <a:xfrm>
              <a:off x="0" y="0"/>
              <a:ext cx="1516214" cy="537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b="1" sz="1800">
                  <a:solidFill>
                    <a:srgbClr val="F79646"/>
                  </a:solidFill>
                  <a:latin typeface="+mj-lt"/>
                  <a:ea typeface="+mj-ea"/>
                  <a:cs typeface="+mj-cs"/>
                  <a:sym typeface="Helvetica"/>
                </a:defRPr>
              </a:lvl1pPr>
            </a:lstStyle>
            <a:p>
              <a:pPr/>
              <a:r>
                <a:t>外网防火墙</a:t>
              </a:r>
            </a:p>
          </p:txBody>
        </p:sp>
      </p:grpSp>
      <p:grpSp>
        <p:nvGrpSpPr>
          <p:cNvPr id="1265" name="成组"/>
          <p:cNvGrpSpPr/>
          <p:nvPr/>
        </p:nvGrpSpPr>
        <p:grpSpPr>
          <a:xfrm>
            <a:off x="15064962" y="2455642"/>
            <a:ext cx="1534338" cy="10785915"/>
            <a:chOff x="0" y="0"/>
            <a:chExt cx="1534336" cy="10785913"/>
          </a:xfrm>
        </p:grpSpPr>
        <p:pic>
          <p:nvPicPr>
            <p:cNvPr id="1262" name="shield.png" descr="shield.png"/>
            <p:cNvPicPr>
              <a:picLocks noChangeAspect="1"/>
            </p:cNvPicPr>
            <p:nvPr/>
          </p:nvPicPr>
          <p:blipFill>
            <a:blip r:embed="rId5">
              <a:extLst/>
            </a:blip>
            <a:stretch>
              <a:fillRect/>
            </a:stretch>
          </p:blipFill>
          <p:spPr>
            <a:xfrm>
              <a:off x="271908" y="430594"/>
              <a:ext cx="971100" cy="971100"/>
            </a:xfrm>
            <a:prstGeom prst="rect">
              <a:avLst/>
            </a:prstGeom>
            <a:ln w="12700" cap="flat">
              <a:noFill/>
              <a:miter lim="400000"/>
            </a:ln>
            <a:effectLst/>
          </p:spPr>
        </p:pic>
        <p:sp>
          <p:nvSpPr>
            <p:cNvPr id="1263" name="线条"/>
            <p:cNvSpPr/>
            <p:nvPr/>
          </p:nvSpPr>
          <p:spPr>
            <a:xfrm flipV="1">
              <a:off x="767170" y="1386643"/>
              <a:ext cx="1" cy="9399271"/>
            </a:xfrm>
            <a:prstGeom prst="line">
              <a:avLst/>
            </a:prstGeom>
            <a:noFill/>
            <a:ln w="12700" cap="flat">
              <a:solidFill>
                <a:srgbClr val="EC5D57"/>
              </a:solidFill>
              <a:custDash>
                <a:ds d="600000" sp="600000"/>
              </a:custDash>
              <a:miter lim="400000"/>
            </a:ln>
            <a:effectLst/>
          </p:spPr>
          <p:txBody>
            <a:bodyPr wrap="square" lIns="50800" tIns="50800" rIns="50800" bIns="50800" numCol="1" anchor="ctr">
              <a:noAutofit/>
            </a:bodyPr>
            <a:lstStyle/>
            <a:p>
              <a:pPr algn="l" defTabSz="642937">
                <a:defRPr sz="1600">
                  <a:latin typeface="+mj-lt"/>
                  <a:ea typeface="+mj-ea"/>
                  <a:cs typeface="+mj-cs"/>
                  <a:sym typeface="Helvetica"/>
                </a:defRPr>
              </a:pPr>
            </a:p>
          </p:txBody>
        </p:sp>
        <p:sp>
          <p:nvSpPr>
            <p:cNvPr id="1264" name="内网防火墙"/>
            <p:cNvSpPr txBox="1"/>
            <p:nvPr/>
          </p:nvSpPr>
          <p:spPr>
            <a:xfrm>
              <a:off x="0" y="0"/>
              <a:ext cx="1534337" cy="5438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b="1" sz="1800">
                  <a:solidFill>
                    <a:srgbClr val="F79646"/>
                  </a:solidFill>
                  <a:latin typeface="+mj-lt"/>
                  <a:ea typeface="+mj-ea"/>
                  <a:cs typeface="+mj-cs"/>
                  <a:sym typeface="Helvetica"/>
                </a:defRPr>
              </a:lvl1pPr>
            </a:lstStyle>
            <a:p>
              <a:pPr/>
              <a:r>
                <a:t>内网防火墙</a:t>
              </a:r>
            </a:p>
          </p:txBody>
        </p:sp>
      </p:grpSp>
      <p:sp>
        <p:nvSpPr>
          <p:cNvPr id="1266" name="套件 APP"/>
          <p:cNvSpPr/>
          <p:nvPr/>
        </p:nvSpPr>
        <p:spPr>
          <a:xfrm>
            <a:off x="16744781" y="8425064"/>
            <a:ext cx="762001" cy="762001"/>
          </a:xfrm>
          <a:prstGeom prst="ellipse">
            <a:avLst/>
          </a:prstGeom>
          <a:solidFill>
            <a:schemeClr val="accent2"/>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300">
                <a:solidFill>
                  <a:srgbClr val="FFFFFF"/>
                </a:solidFill>
                <a:latin typeface="+mj-lt"/>
                <a:ea typeface="+mj-ea"/>
                <a:cs typeface="+mj-cs"/>
                <a:sym typeface="Helvetica"/>
              </a:defRPr>
            </a:lvl1pPr>
          </a:lstStyle>
          <a:p>
            <a:pPr/>
            <a:r>
              <a:t>套件 APP</a:t>
            </a:r>
          </a:p>
        </p:txBody>
      </p:sp>
      <p:sp>
        <p:nvSpPr>
          <p:cNvPr id="1267" name="企业APP"/>
          <p:cNvSpPr/>
          <p:nvPr/>
        </p:nvSpPr>
        <p:spPr>
          <a:xfrm>
            <a:off x="16744781" y="6174260"/>
            <a:ext cx="762001" cy="762001"/>
          </a:xfrm>
          <a:prstGeom prst="ellipse">
            <a:avLst/>
          </a:prstGeom>
          <a:solidFill>
            <a:schemeClr val="accent2"/>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300">
                <a:solidFill>
                  <a:srgbClr val="FFFFFF"/>
                </a:solidFill>
                <a:latin typeface="+mj-lt"/>
                <a:ea typeface="+mj-ea"/>
                <a:cs typeface="+mj-cs"/>
                <a:sym typeface="Helvetica"/>
              </a:defRPr>
            </a:lvl1pPr>
          </a:lstStyle>
          <a:p>
            <a:pPr/>
            <a:r>
              <a:t>企业APP</a:t>
            </a:r>
          </a:p>
        </p:txBody>
      </p:sp>
      <p:sp>
        <p:nvSpPr>
          <p:cNvPr id="1268" name="三方 APP"/>
          <p:cNvSpPr/>
          <p:nvPr/>
        </p:nvSpPr>
        <p:spPr>
          <a:xfrm>
            <a:off x="16744781" y="10626195"/>
            <a:ext cx="762001" cy="762001"/>
          </a:xfrm>
          <a:prstGeom prst="ellipse">
            <a:avLst/>
          </a:prstGeom>
          <a:solidFill>
            <a:schemeClr val="accent2"/>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300">
                <a:solidFill>
                  <a:srgbClr val="FFFFFF"/>
                </a:solidFill>
                <a:latin typeface="+mj-lt"/>
                <a:ea typeface="+mj-ea"/>
                <a:cs typeface="+mj-cs"/>
                <a:sym typeface="Helvetica"/>
              </a:defRPr>
            </a:lvl1pPr>
          </a:lstStyle>
          <a:p>
            <a:pPr/>
            <a:r>
              <a:t> 三方 APP</a:t>
            </a:r>
          </a:p>
        </p:txBody>
      </p:sp>
      <p:sp>
        <p:nvSpPr>
          <p:cNvPr id="1269" name="准入服务"/>
          <p:cNvSpPr txBox="1"/>
          <p:nvPr/>
        </p:nvSpPr>
        <p:spPr>
          <a:xfrm>
            <a:off x="12836886" y="2470501"/>
            <a:ext cx="13335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400">
                <a:solidFill>
                  <a:schemeClr val="accent5"/>
                </a:solidFill>
                <a:latin typeface="+mj-lt"/>
                <a:ea typeface="+mj-ea"/>
                <a:cs typeface="+mj-cs"/>
                <a:sym typeface="Helvetica"/>
              </a:defRPr>
            </a:lvl1pPr>
          </a:lstStyle>
          <a:p>
            <a:pPr/>
            <a:r>
              <a:t>准入服务</a:t>
            </a:r>
          </a:p>
        </p:txBody>
      </p:sp>
      <p:pic>
        <p:nvPicPr>
          <p:cNvPr id="1270" name="允许-2.png" descr="允许-2.png"/>
          <p:cNvPicPr>
            <a:picLocks noChangeAspect="1"/>
          </p:cNvPicPr>
          <p:nvPr/>
        </p:nvPicPr>
        <p:blipFill>
          <a:blip r:embed="rId6">
            <a:extLst/>
          </a:blip>
          <a:stretch>
            <a:fillRect/>
          </a:stretch>
        </p:blipFill>
        <p:spPr>
          <a:xfrm>
            <a:off x="13159714" y="6261364"/>
            <a:ext cx="508001" cy="508001"/>
          </a:xfrm>
          <a:prstGeom prst="rect">
            <a:avLst/>
          </a:prstGeom>
          <a:ln w="12700">
            <a:miter lim="400000"/>
          </a:ln>
        </p:spPr>
      </p:pic>
      <p:pic>
        <p:nvPicPr>
          <p:cNvPr id="1271" name="禁止.png" descr="禁止.png"/>
          <p:cNvPicPr>
            <a:picLocks noChangeAspect="1"/>
          </p:cNvPicPr>
          <p:nvPr/>
        </p:nvPicPr>
        <p:blipFill>
          <a:blip r:embed="rId7">
            <a:extLst/>
          </a:blip>
          <a:stretch>
            <a:fillRect/>
          </a:stretch>
        </p:blipFill>
        <p:spPr>
          <a:xfrm>
            <a:off x="13159714" y="4700415"/>
            <a:ext cx="508001" cy="508001"/>
          </a:xfrm>
          <a:prstGeom prst="rect">
            <a:avLst/>
          </a:prstGeom>
          <a:ln w="12700">
            <a:miter lim="400000"/>
          </a:ln>
        </p:spPr>
      </p:pic>
      <p:pic>
        <p:nvPicPr>
          <p:cNvPr id="1272" name="允许-2.png" descr="允许-2.png"/>
          <p:cNvPicPr>
            <a:picLocks noChangeAspect="1"/>
          </p:cNvPicPr>
          <p:nvPr/>
        </p:nvPicPr>
        <p:blipFill>
          <a:blip r:embed="rId6">
            <a:extLst/>
          </a:blip>
          <a:stretch>
            <a:fillRect/>
          </a:stretch>
        </p:blipFill>
        <p:spPr>
          <a:xfrm>
            <a:off x="13159714" y="8529984"/>
            <a:ext cx="508001" cy="508001"/>
          </a:xfrm>
          <a:prstGeom prst="rect">
            <a:avLst/>
          </a:prstGeom>
          <a:ln w="12700">
            <a:miter lim="400000"/>
          </a:ln>
        </p:spPr>
      </p:pic>
      <p:pic>
        <p:nvPicPr>
          <p:cNvPr id="1273" name="允许-2.png" descr="允许-2.png"/>
          <p:cNvPicPr>
            <a:picLocks noChangeAspect="1"/>
          </p:cNvPicPr>
          <p:nvPr/>
        </p:nvPicPr>
        <p:blipFill>
          <a:blip r:embed="rId6">
            <a:extLst/>
          </a:blip>
          <a:stretch>
            <a:fillRect/>
          </a:stretch>
        </p:blipFill>
        <p:spPr>
          <a:xfrm>
            <a:off x="13159714" y="10798603"/>
            <a:ext cx="508001" cy="508001"/>
          </a:xfrm>
          <a:prstGeom prst="rect">
            <a:avLst/>
          </a:prstGeom>
          <a:ln w="12700">
            <a:miter lim="400000"/>
          </a:ln>
        </p:spPr>
      </p:pic>
      <p:sp>
        <p:nvSpPr>
          <p:cNvPr id="1274" name="拦截病毒木马及非授权 APP…"/>
          <p:cNvSpPr txBox="1"/>
          <p:nvPr/>
        </p:nvSpPr>
        <p:spPr>
          <a:xfrm>
            <a:off x="19531689" y="8206553"/>
            <a:ext cx="4076701" cy="11493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1219200">
              <a:lnSpc>
                <a:spcPct val="150000"/>
              </a:lnSpc>
              <a:defRPr sz="2400">
                <a:solidFill>
                  <a:schemeClr val="accent1">
                    <a:lumOff val="-7647"/>
                  </a:schemeClr>
                </a:solidFill>
                <a:uFill>
                  <a:solidFill>
                    <a:srgbClr val="595959"/>
                  </a:solidFill>
                </a:uFill>
                <a:latin typeface="Roboto condensed"/>
                <a:ea typeface="Roboto condensed"/>
                <a:cs typeface="Roboto condensed"/>
                <a:sym typeface="Roboto condensed"/>
              </a:defRPr>
            </a:pPr>
            <a:r>
              <a:t>拦截病毒木马及非授权 APP</a:t>
            </a:r>
          </a:p>
          <a:p>
            <a:pPr algn="l" defTabSz="1219200">
              <a:lnSpc>
                <a:spcPct val="150000"/>
              </a:lnSpc>
              <a:defRPr sz="2400">
                <a:solidFill>
                  <a:schemeClr val="accent1">
                    <a:lumOff val="-7647"/>
                  </a:schemeClr>
                </a:solidFill>
                <a:uFill>
                  <a:solidFill>
                    <a:srgbClr val="595959"/>
                  </a:solidFill>
                </a:uFill>
                <a:latin typeface="Roboto condensed"/>
                <a:ea typeface="Roboto condensed"/>
                <a:cs typeface="Roboto condensed"/>
                <a:sym typeface="Roboto condensed"/>
              </a:defRPr>
            </a:pPr>
            <a:r>
              <a:t>只允许授权应用进入企业内网</a:t>
            </a:r>
          </a:p>
        </p:txBody>
      </p:sp>
      <p:sp>
        <p:nvSpPr>
          <p:cNvPr id="1275" name="幻灯片编号"/>
          <p:cNvSpPr txBox="1"/>
          <p:nvPr>
            <p:ph type="sldNum" sz="quarter" idx="4294967295"/>
          </p:nvPr>
        </p:nvSpPr>
        <p:spPr>
          <a:xfrm>
            <a:off x="23112979" y="450850"/>
            <a:ext cx="1003177" cy="368301"/>
          </a:xfrm>
          <a:prstGeom prst="rect">
            <a:avLst/>
          </a:prstGeom>
          <a:extLst>
            <a:ext uri="{C572A759-6A51-4108-AA02-DFA0A04FC94B}">
              <ma14:wrappingTextBoxFlag xmlns:ma14="http://schemas.microsoft.com/office/mac/drawingml/2011/main" val="1"/>
            </a:ext>
          </a:extLst>
        </p:spPr>
        <p:txBody>
          <a:bodyPr wrap="square" lIns="0" tIns="0" rIns="0" bIns="0" anchor="ctr"/>
          <a:lstStyle>
            <a:lvl1pPr algn="l">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2" name="图像" descr="图像"/>
          <p:cNvPicPr>
            <a:picLocks noChangeAspect="1"/>
          </p:cNvPicPr>
          <p:nvPr/>
        </p:nvPicPr>
        <p:blipFill>
          <a:blip r:embed="rId3">
            <a:extLst/>
          </a:blip>
          <a:stretch>
            <a:fillRect/>
          </a:stretch>
        </p:blipFill>
        <p:spPr>
          <a:xfrm>
            <a:off x="1377162" y="1364811"/>
            <a:ext cx="21134577" cy="8607109"/>
          </a:xfrm>
          <a:prstGeom prst="rect">
            <a:avLst/>
          </a:prstGeom>
          <a:ln w="12700">
            <a:miter lim="400000"/>
          </a:ln>
        </p:spPr>
      </p:pic>
      <p:sp>
        <p:nvSpPr>
          <p:cNvPr id="233"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lgn="l">
              <a:lnSpc>
                <a:spcPct val="150000"/>
              </a:lnSpc>
              <a:defRPr>
                <a:uFillTx/>
              </a:defRPr>
            </a:lvl1pPr>
          </a:lstStyle>
          <a:p>
            <a:pPr/>
            <a:fld id="{86CB4B4D-7CA3-9044-876B-883B54F8677D}" type="slidenum"/>
          </a:p>
        </p:txBody>
      </p:sp>
      <p:sp>
        <p:nvSpPr>
          <p:cNvPr id="234" name="清华启迪控股"/>
          <p:cNvSpPr txBox="1"/>
          <p:nvPr>
            <p:ph type="title"/>
          </p:nvPr>
        </p:nvSpPr>
        <p:spPr>
          <a:prstGeom prst="rect">
            <a:avLst/>
          </a:prstGeom>
        </p:spPr>
        <p:txBody>
          <a:bodyPr/>
          <a:lstStyle/>
          <a:p>
            <a:pPr/>
            <a:r>
              <a:t>清华启迪控股</a:t>
            </a:r>
          </a:p>
        </p:txBody>
      </p:sp>
      <p:sp>
        <p:nvSpPr>
          <p:cNvPr id="235" name="科技服务业的中国引领者和全球典范，资产规模突破1000亿…"/>
          <p:cNvSpPr txBox="1"/>
          <p:nvPr/>
        </p:nvSpPr>
        <p:spPr>
          <a:xfrm>
            <a:off x="1072520" y="10172386"/>
            <a:ext cx="21743860" cy="2988515"/>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748145" indent="-748145" algn="just" defTabSz="914400">
              <a:lnSpc>
                <a:spcPct val="150000"/>
              </a:lnSpc>
              <a:buSzPct val="62000"/>
              <a:buBlip>
                <a:blip r:embed="rId4"/>
              </a:buBlip>
              <a:defRPr sz="2800">
                <a:solidFill>
                  <a:srgbClr val="535353"/>
                </a:solidFill>
                <a:latin typeface="+mj-lt"/>
                <a:ea typeface="+mj-ea"/>
                <a:cs typeface="+mj-cs"/>
                <a:sym typeface="Helvetica"/>
              </a:defRPr>
            </a:pPr>
            <a:r>
              <a:t>科技服务业的中国引领者和全球典范，</a:t>
            </a:r>
            <a:r>
              <a:rPr b="1">
                <a:solidFill>
                  <a:schemeClr val="accent5"/>
                </a:solidFill>
              </a:rPr>
              <a:t>资产规模突破1000亿</a:t>
            </a:r>
            <a:endParaRPr>
              <a:solidFill>
                <a:schemeClr val="accent5"/>
              </a:solidFill>
              <a:latin typeface="Arial"/>
              <a:ea typeface="Arial"/>
              <a:cs typeface="Arial"/>
              <a:sym typeface="Arial"/>
            </a:endParaRPr>
          </a:p>
          <a:p>
            <a:pPr marL="748145" indent="-748145" algn="just" defTabSz="914400">
              <a:lnSpc>
                <a:spcPct val="150000"/>
              </a:lnSpc>
              <a:buSzPct val="62000"/>
              <a:buBlip>
                <a:blip r:embed="rId4"/>
              </a:buBlip>
              <a:defRPr sz="2800">
                <a:solidFill>
                  <a:srgbClr val="535353"/>
                </a:solidFill>
                <a:latin typeface="+mj-lt"/>
                <a:ea typeface="+mj-ea"/>
                <a:cs typeface="+mj-cs"/>
                <a:sym typeface="Helvetica"/>
              </a:defRPr>
            </a:pPr>
            <a:r>
              <a:t>由大学科技园建设运营管理者成长为全球知名的全链条科技服务提供商和科技投资集团</a:t>
            </a:r>
            <a:endParaRPr>
              <a:latin typeface="Arial"/>
              <a:ea typeface="Arial"/>
              <a:cs typeface="Arial"/>
              <a:sym typeface="Arial"/>
            </a:endParaRPr>
          </a:p>
          <a:p>
            <a:pPr marL="748145" indent="-748145" algn="just" defTabSz="914400">
              <a:lnSpc>
                <a:spcPct val="150000"/>
              </a:lnSpc>
              <a:buSzPct val="62000"/>
              <a:buBlip>
                <a:blip r:embed="rId4"/>
              </a:buBlip>
              <a:defRPr sz="2800">
                <a:solidFill>
                  <a:srgbClr val="535353"/>
                </a:solidFill>
                <a:latin typeface="+mj-lt"/>
                <a:ea typeface="+mj-ea"/>
                <a:cs typeface="+mj-cs"/>
                <a:sym typeface="Helvetica"/>
              </a:defRPr>
            </a:pPr>
            <a:r>
              <a:t>清华科技园为享誉中外的第一个国家</a:t>
            </a:r>
            <a:r>
              <a:rPr>
                <a:latin typeface="Arial"/>
                <a:ea typeface="Arial"/>
                <a:cs typeface="Arial"/>
                <a:sym typeface="Arial"/>
              </a:rPr>
              <a:t>A</a:t>
            </a:r>
            <a:r>
              <a:t>类大学科技园，而且整合了环保新能源、数字经济、大健康等高科技朝阳产业，在中国和世界各地建立了</a:t>
            </a:r>
            <a:r>
              <a:rPr b="1">
                <a:solidFill>
                  <a:schemeClr val="accent5"/>
                </a:solidFill>
                <a:latin typeface="Arial"/>
                <a:ea typeface="Arial"/>
                <a:cs typeface="Arial"/>
                <a:sym typeface="Arial"/>
              </a:rPr>
              <a:t>160</a:t>
            </a:r>
            <a:r>
              <a:rPr b="1">
                <a:solidFill>
                  <a:schemeClr val="accent5"/>
                </a:solidFill>
              </a:rPr>
              <a:t>多个</a:t>
            </a:r>
            <a:r>
              <a:t>创新基地，成为全球最大的科技创新服务生态网络的拥有者</a:t>
            </a:r>
          </a:p>
        </p:txBody>
      </p:sp>
    </p:spTree>
  </p:cSld>
  <p:clrMapOvr>
    <a:masterClrMapping/>
  </p:clrMapOvr>
  <p:transition xmlns:p14="http://schemas.microsoft.com/office/powerpoint/2010/main" spd="slow"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7" name="03/技术架构及优势亮点"/>
          <p:cNvSpPr txBox="1"/>
          <p:nvPr/>
        </p:nvSpPr>
        <p:spPr>
          <a:xfrm>
            <a:off x="15193926" y="5903835"/>
            <a:ext cx="8031586"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6000">
                <a:solidFill>
                  <a:schemeClr val="accent1">
                    <a:lumOff val="-7647"/>
                  </a:schemeClr>
                </a:solidFill>
                <a:latin typeface="+mj-lt"/>
                <a:ea typeface="+mj-ea"/>
                <a:cs typeface="+mj-cs"/>
                <a:sym typeface="Helvetica"/>
              </a:defRPr>
            </a:lvl1pPr>
          </a:lstStyle>
          <a:p>
            <a:pPr/>
            <a:r>
              <a:t>03/技术架构及优势亮点</a:t>
            </a:r>
          </a:p>
        </p:txBody>
      </p:sp>
      <p:sp>
        <p:nvSpPr>
          <p:cNvPr id="1278" name="01/关于启迪国信…"/>
          <p:cNvSpPr txBox="1"/>
          <p:nvPr>
            <p:ph type="body" sz="half" idx="1"/>
          </p:nvPr>
        </p:nvSpPr>
        <p:spPr>
          <a:xfrm>
            <a:off x="2210705" y="1884284"/>
            <a:ext cx="9610120" cy="9207502"/>
          </a:xfrm>
          <a:prstGeom prst="rect">
            <a:avLst/>
          </a:prstGeom>
        </p:spPr>
        <p:txBody>
          <a:bodyPr/>
          <a:lstStyle/>
          <a:p>
            <a:pPr defTabSz="767715">
              <a:lnSpc>
                <a:spcPct val="150000"/>
              </a:lnSpc>
              <a:spcBef>
                <a:spcPts val="5400"/>
              </a:spcBef>
              <a:defRPr sz="5580">
                <a:solidFill>
                  <a:srgbClr val="DDDDDD"/>
                </a:solidFill>
                <a:latin typeface="+mj-lt"/>
                <a:ea typeface="+mj-ea"/>
                <a:cs typeface="+mj-cs"/>
                <a:sym typeface="Helvetica"/>
              </a:defRPr>
            </a:pPr>
            <a:r>
              <a:t>01/关于启迪国信</a:t>
            </a:r>
          </a:p>
          <a:p>
            <a:pPr defTabSz="767715">
              <a:lnSpc>
                <a:spcPct val="150000"/>
              </a:lnSpc>
              <a:spcBef>
                <a:spcPts val="5400"/>
              </a:spcBef>
              <a:defRPr sz="5580">
                <a:solidFill>
                  <a:srgbClr val="DDDDDD"/>
                </a:solidFill>
                <a:latin typeface="+mj-lt"/>
                <a:ea typeface="+mj-ea"/>
                <a:cs typeface="+mj-cs"/>
                <a:sym typeface="Helvetica"/>
              </a:defRPr>
            </a:pPr>
            <a:r>
              <a:t>02/NQSky UEM 产品功能介绍</a:t>
            </a:r>
          </a:p>
          <a:p>
            <a:pPr defTabSz="767715">
              <a:lnSpc>
                <a:spcPct val="150000"/>
              </a:lnSpc>
              <a:spcBef>
                <a:spcPts val="5400"/>
              </a:spcBef>
              <a:defRPr sz="5580">
                <a:solidFill>
                  <a:srgbClr val="DDDDDD"/>
                </a:solidFill>
                <a:latin typeface="+mj-lt"/>
                <a:ea typeface="+mj-ea"/>
                <a:cs typeface="+mj-cs"/>
                <a:sym typeface="Helvetica"/>
              </a:defRPr>
            </a:pPr>
            <a:r>
              <a:t>03/技术架构及优势亮点</a:t>
            </a:r>
          </a:p>
          <a:p>
            <a:pPr defTabSz="767715">
              <a:lnSpc>
                <a:spcPct val="150000"/>
              </a:lnSpc>
              <a:spcBef>
                <a:spcPts val="5400"/>
              </a:spcBef>
              <a:defRPr sz="5580">
                <a:solidFill>
                  <a:srgbClr val="DDDDDD"/>
                </a:solidFill>
                <a:latin typeface="+mj-lt"/>
                <a:ea typeface="+mj-ea"/>
                <a:cs typeface="+mj-cs"/>
                <a:sym typeface="Helvetica"/>
              </a:defRPr>
            </a:pPr>
            <a:r>
              <a:t>04/典型用户</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0" name="圆角矩形"/>
          <p:cNvSpPr/>
          <p:nvPr/>
        </p:nvSpPr>
        <p:spPr>
          <a:xfrm>
            <a:off x="1248189" y="2485509"/>
            <a:ext cx="11926702" cy="7786253"/>
          </a:xfrm>
          <a:prstGeom prst="roundRect">
            <a:avLst>
              <a:gd name="adj" fmla="val 13753"/>
            </a:avLst>
          </a:prstGeom>
          <a:solidFill>
            <a:schemeClr val="accent4">
              <a:satOff val="-10819"/>
              <a:lumOff val="13333"/>
              <a:alpha val="31177"/>
            </a:schemeClr>
          </a:solidFill>
          <a:ln w="12700">
            <a:miter lim="400000"/>
          </a:ln>
        </p:spPr>
        <p:txBody>
          <a:bodyPr lIns="50800" tIns="50800" rIns="50800" bIns="50800"/>
          <a:lstStyle/>
          <a:p>
            <a:pPr algn="l"/>
          </a:p>
        </p:txBody>
      </p:sp>
      <p:sp>
        <p:nvSpPr>
          <p:cNvPr id="1281"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lgn="l">
              <a:lnSpc>
                <a:spcPct val="150000"/>
              </a:lnSpc>
              <a:defRPr>
                <a:uFillTx/>
              </a:defRPr>
            </a:lvl1pPr>
          </a:lstStyle>
          <a:p>
            <a:pPr/>
            <a:fld id="{86CB4B4D-7CA3-9044-876B-883B54F8677D}" type="slidenum"/>
          </a:p>
        </p:txBody>
      </p:sp>
      <p:sp>
        <p:nvSpPr>
          <p:cNvPr id="1282" name="功能逻辑架构"/>
          <p:cNvSpPr txBox="1"/>
          <p:nvPr>
            <p:ph type="title"/>
          </p:nvPr>
        </p:nvSpPr>
        <p:spPr>
          <a:xfrm>
            <a:off x="421060" y="189765"/>
            <a:ext cx="12801601" cy="1397001"/>
          </a:xfrm>
          <a:prstGeom prst="rect">
            <a:avLst/>
          </a:prstGeom>
        </p:spPr>
        <p:txBody>
          <a:bodyPr>
            <a:normAutofit fontScale="100000" lnSpcReduction="0"/>
          </a:bodyPr>
          <a:lstStyle>
            <a:lvl1pPr>
              <a:defRPr>
                <a:latin typeface="+mj-lt"/>
                <a:ea typeface="+mj-ea"/>
                <a:cs typeface="+mj-cs"/>
                <a:sym typeface="Helvetica"/>
              </a:defRPr>
            </a:lvl1pPr>
          </a:lstStyle>
          <a:p>
            <a:pPr/>
            <a:r>
              <a:t>功能逻辑架构</a:t>
            </a:r>
          </a:p>
        </p:txBody>
      </p:sp>
      <p:sp>
        <p:nvSpPr>
          <p:cNvPr id="1283" name="PN推送…"/>
          <p:cNvSpPr/>
          <p:nvPr/>
        </p:nvSpPr>
        <p:spPr>
          <a:xfrm>
            <a:off x="13774297" y="2495310"/>
            <a:ext cx="2041122" cy="2316611"/>
          </a:xfrm>
          <a:prstGeom prst="rect">
            <a:avLst/>
          </a:prstGeom>
          <a:solidFill>
            <a:srgbClr val="97C492">
              <a:alpha val="82468"/>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3200">
                <a:solidFill>
                  <a:srgbClr val="FFFFFF"/>
                </a:solidFill>
                <a:latin typeface="+mj-lt"/>
                <a:ea typeface="+mj-ea"/>
                <a:cs typeface="+mj-cs"/>
                <a:sym typeface="Helvetica"/>
              </a:defRPr>
            </a:pPr>
            <a:r>
              <a:t>PN推送</a:t>
            </a:r>
          </a:p>
          <a:p>
            <a:pPr>
              <a:defRPr b="1" sz="3200">
                <a:solidFill>
                  <a:srgbClr val="FFFFFF"/>
                </a:solidFill>
                <a:latin typeface="+mj-lt"/>
                <a:ea typeface="+mj-ea"/>
                <a:cs typeface="+mj-cs"/>
                <a:sym typeface="Helvetica"/>
              </a:defRPr>
            </a:pPr>
            <a:r>
              <a:t>服务</a:t>
            </a:r>
          </a:p>
        </p:txBody>
      </p:sp>
      <p:sp>
        <p:nvSpPr>
          <p:cNvPr id="1284" name="SAG安全…"/>
          <p:cNvSpPr/>
          <p:nvPr/>
        </p:nvSpPr>
        <p:spPr>
          <a:xfrm>
            <a:off x="16657146" y="2558297"/>
            <a:ext cx="944318" cy="9851636"/>
          </a:xfrm>
          <a:prstGeom prst="rect">
            <a:avLst/>
          </a:prstGeom>
          <a:solidFill>
            <a:srgbClr val="EC5D57">
              <a:alpha val="82468"/>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600">
                <a:solidFill>
                  <a:srgbClr val="FFFFFF"/>
                </a:solidFill>
                <a:latin typeface="Helvetica Neue Bold Condensed"/>
                <a:ea typeface="Helvetica Neue Bold Condensed"/>
                <a:cs typeface="Helvetica Neue Bold Condensed"/>
                <a:sym typeface="Helvetica Neue Bold Condensed"/>
              </a:defRPr>
            </a:pPr>
            <a:r>
              <a:t>SAG安全</a:t>
            </a:r>
          </a:p>
          <a:p>
            <a:pPr>
              <a:defRPr sz="3600">
                <a:solidFill>
                  <a:srgbClr val="FFFFFF"/>
                </a:solidFill>
                <a:latin typeface="Helvetica Neue Bold Condensed"/>
                <a:ea typeface="Helvetica Neue Bold Condensed"/>
                <a:cs typeface="Helvetica Neue Bold Condensed"/>
                <a:sym typeface="Helvetica Neue Bold Condensed"/>
              </a:defRPr>
            </a:pPr>
            <a:r>
              <a:t>接入网关</a:t>
            </a:r>
          </a:p>
        </p:txBody>
      </p:sp>
      <p:sp>
        <p:nvSpPr>
          <p:cNvPr id="1285" name="线条"/>
          <p:cNvSpPr/>
          <p:nvPr/>
        </p:nvSpPr>
        <p:spPr>
          <a:xfrm flipH="1">
            <a:off x="17591340" y="8076753"/>
            <a:ext cx="693517" cy="1"/>
          </a:xfrm>
          <a:prstGeom prst="line">
            <a:avLst/>
          </a:prstGeom>
          <a:ln w="50800">
            <a:solidFill>
              <a:schemeClr val="accent4"/>
            </a:solidFill>
            <a:headEnd type="triangle"/>
            <a:tailEnd type="triangle"/>
          </a:ln>
        </p:spPr>
        <p:txBody>
          <a:bodyPr lIns="45718" tIns="45718" rIns="45718" bIns="45718"/>
          <a:lstStyle/>
          <a:p>
            <a:pPr/>
          </a:p>
        </p:txBody>
      </p:sp>
      <p:sp>
        <p:nvSpPr>
          <p:cNvPr id="1286" name="策略…"/>
          <p:cNvSpPr txBox="1"/>
          <p:nvPr/>
        </p:nvSpPr>
        <p:spPr>
          <a:xfrm>
            <a:off x="13536604" y="5213231"/>
            <a:ext cx="945306" cy="104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solidFill>
                  <a:schemeClr val="accent5"/>
                </a:solidFill>
                <a:latin typeface="+mn-lt"/>
                <a:ea typeface="+mn-ea"/>
                <a:cs typeface="+mn-cs"/>
                <a:sym typeface="Helvetica Neue"/>
              </a:defRPr>
            </a:pPr>
            <a:r>
              <a:t>策略</a:t>
            </a:r>
          </a:p>
          <a:p>
            <a:pPr algn="l">
              <a:defRPr sz="2600">
                <a:solidFill>
                  <a:schemeClr val="accent5"/>
                </a:solidFill>
                <a:latin typeface="+mn-lt"/>
                <a:ea typeface="+mn-ea"/>
                <a:cs typeface="+mn-cs"/>
                <a:sym typeface="Helvetica Neue"/>
              </a:defRPr>
            </a:pPr>
            <a:r>
              <a:t>消息</a:t>
            </a:r>
          </a:p>
        </p:txBody>
      </p:sp>
      <p:sp>
        <p:nvSpPr>
          <p:cNvPr id="1287" name="UEM服务器"/>
          <p:cNvSpPr/>
          <p:nvPr/>
        </p:nvSpPr>
        <p:spPr>
          <a:xfrm>
            <a:off x="18274732" y="2539713"/>
            <a:ext cx="4873780" cy="9851636"/>
          </a:xfrm>
          <a:prstGeom prst="rect">
            <a:avLst/>
          </a:prstGeom>
          <a:solidFill>
            <a:srgbClr val="51A7F9">
              <a:alpha val="81946"/>
            </a:srgbClr>
          </a:solidFill>
          <a:ln w="12700">
            <a:miter lim="400000"/>
          </a:ln>
          <a:extLst>
            <a:ext uri="{C572A759-6A51-4108-AA02-DFA0A04FC94B}">
              <ma14:wrappingTextBoxFlag xmlns:ma14="http://schemas.microsoft.com/office/mac/drawingml/2011/main" val="1"/>
            </a:ext>
          </a:extLst>
        </p:spPr>
        <p:txBody>
          <a:bodyPr lIns="50800" tIns="50800" rIns="50800" bIns="50800"/>
          <a:lstStyle>
            <a:lvl1pPr>
              <a:defRPr sz="3600">
                <a:solidFill>
                  <a:srgbClr val="FFFFFF"/>
                </a:solidFill>
                <a:latin typeface="Helvetica Neue Bold Condensed"/>
                <a:ea typeface="Helvetica Neue Bold Condensed"/>
                <a:cs typeface="Helvetica Neue Bold Condensed"/>
                <a:sym typeface="Helvetica Neue Bold Condensed"/>
              </a:defRPr>
            </a:lvl1pPr>
          </a:lstStyle>
          <a:p>
            <a:pPr/>
            <a:r>
              <a:t>UEM服务器</a:t>
            </a:r>
          </a:p>
        </p:txBody>
      </p:sp>
      <p:sp>
        <p:nvSpPr>
          <p:cNvPr id="1288" name="Licence"/>
          <p:cNvSpPr/>
          <p:nvPr/>
        </p:nvSpPr>
        <p:spPr>
          <a:xfrm>
            <a:off x="21736302" y="10751999"/>
            <a:ext cx="1206143" cy="1542995"/>
          </a:xfrm>
          <a:prstGeom prst="rect">
            <a:avLst/>
          </a:prstGeom>
          <a:solidFill>
            <a:schemeClr val="accent1">
              <a:alpha val="8194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latin typeface="Helvetica Neue Bold Condensed"/>
                <a:ea typeface="Helvetica Neue Bold Condensed"/>
                <a:cs typeface="Helvetica Neue Bold Condensed"/>
                <a:sym typeface="Helvetica Neue Bold Condensed"/>
              </a:defRPr>
            </a:lvl1pPr>
          </a:lstStyle>
          <a:p>
            <a:pPr/>
            <a:r>
              <a:t>Licence</a:t>
            </a:r>
          </a:p>
        </p:txBody>
      </p:sp>
      <p:sp>
        <p:nvSpPr>
          <p:cNvPr id="1289" name="AD/LDAP"/>
          <p:cNvSpPr/>
          <p:nvPr/>
        </p:nvSpPr>
        <p:spPr>
          <a:xfrm>
            <a:off x="21736302" y="5902620"/>
            <a:ext cx="1206143" cy="1388118"/>
          </a:xfrm>
          <a:prstGeom prst="rect">
            <a:avLst/>
          </a:prstGeom>
          <a:solidFill>
            <a:schemeClr val="accent1">
              <a:alpha val="8194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latin typeface="Helvetica Neue Bold Condensed"/>
                <a:ea typeface="Helvetica Neue Bold Condensed"/>
                <a:cs typeface="Helvetica Neue Bold Condensed"/>
                <a:sym typeface="Helvetica Neue Bold Condensed"/>
              </a:defRPr>
            </a:lvl1pPr>
          </a:lstStyle>
          <a:p>
            <a:pPr/>
            <a:r>
              <a:t>AD/LDAP</a:t>
            </a:r>
          </a:p>
        </p:txBody>
      </p:sp>
      <p:sp>
        <p:nvSpPr>
          <p:cNvPr id="1290" name="应…"/>
          <p:cNvSpPr/>
          <p:nvPr/>
        </p:nvSpPr>
        <p:spPr>
          <a:xfrm>
            <a:off x="18649625" y="4371993"/>
            <a:ext cx="813460" cy="7902006"/>
          </a:xfrm>
          <a:prstGeom prst="rect">
            <a:avLst/>
          </a:prstGeom>
          <a:solidFill>
            <a:schemeClr val="accent1">
              <a:alpha val="8194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3100">
                <a:solidFill>
                  <a:srgbClr val="FFFFFF"/>
                </a:solidFill>
                <a:latin typeface="+mn-lt"/>
                <a:ea typeface="+mn-ea"/>
                <a:cs typeface="+mn-cs"/>
                <a:sym typeface="Helvetica Neue"/>
              </a:defRPr>
            </a:pPr>
            <a:r>
              <a:t>应</a:t>
            </a:r>
          </a:p>
          <a:p>
            <a:pPr>
              <a:defRPr b="1" sz="3100">
                <a:solidFill>
                  <a:srgbClr val="FFFFFF"/>
                </a:solidFill>
                <a:latin typeface="+mn-lt"/>
                <a:ea typeface="+mn-ea"/>
                <a:cs typeface="+mn-cs"/>
                <a:sym typeface="Helvetica Neue"/>
              </a:defRPr>
            </a:pPr>
            <a:r>
              <a:t>用</a:t>
            </a:r>
          </a:p>
          <a:p>
            <a:pPr>
              <a:defRPr b="1" sz="3100">
                <a:solidFill>
                  <a:srgbClr val="FFFFFF"/>
                </a:solidFill>
                <a:latin typeface="+mn-lt"/>
                <a:ea typeface="+mn-ea"/>
                <a:cs typeface="+mn-cs"/>
                <a:sym typeface="Helvetica Neue"/>
              </a:defRPr>
            </a:pPr>
            <a:r>
              <a:t>服</a:t>
            </a:r>
          </a:p>
          <a:p>
            <a:pPr>
              <a:defRPr b="1" sz="3100">
                <a:solidFill>
                  <a:srgbClr val="FFFFFF"/>
                </a:solidFill>
                <a:latin typeface="+mn-lt"/>
                <a:ea typeface="+mn-ea"/>
                <a:cs typeface="+mn-cs"/>
                <a:sym typeface="Helvetica Neue"/>
              </a:defRPr>
            </a:pPr>
            <a:r>
              <a:t>务</a:t>
            </a:r>
          </a:p>
          <a:p>
            <a:pPr>
              <a:defRPr b="1" sz="3100">
                <a:solidFill>
                  <a:srgbClr val="FFFFFF"/>
                </a:solidFill>
                <a:latin typeface="+mn-lt"/>
                <a:ea typeface="+mn-ea"/>
                <a:cs typeface="+mn-cs"/>
                <a:sym typeface="Helvetica Neue"/>
              </a:defRPr>
            </a:pPr>
            <a:r>
              <a:t>器</a:t>
            </a:r>
          </a:p>
        </p:txBody>
      </p:sp>
      <p:sp>
        <p:nvSpPr>
          <p:cNvPr id="1291" name="Platform…"/>
          <p:cNvSpPr/>
          <p:nvPr/>
        </p:nvSpPr>
        <p:spPr>
          <a:xfrm>
            <a:off x="19672462" y="4348456"/>
            <a:ext cx="1854463" cy="4496446"/>
          </a:xfrm>
          <a:prstGeom prst="rect">
            <a:avLst/>
          </a:prstGeom>
          <a:solidFill>
            <a:schemeClr val="accent1">
              <a:alpha val="8194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3100">
                <a:solidFill>
                  <a:srgbClr val="FFFFFF"/>
                </a:solidFill>
                <a:latin typeface="+mn-lt"/>
                <a:ea typeface="+mn-ea"/>
                <a:cs typeface="+mn-cs"/>
                <a:sym typeface="Helvetica Neue"/>
              </a:defRPr>
            </a:pPr>
            <a:r>
              <a:t>Platform</a:t>
            </a:r>
          </a:p>
          <a:p>
            <a:pPr>
              <a:defRPr b="1" sz="2700">
                <a:solidFill>
                  <a:srgbClr val="FFFFFF"/>
                </a:solidFill>
                <a:latin typeface="+mn-lt"/>
                <a:ea typeface="+mn-ea"/>
                <a:cs typeface="+mn-cs"/>
                <a:sym typeface="Helvetica Neue"/>
              </a:defRPr>
            </a:pPr>
            <a:r>
              <a:t>(策略/应用)</a:t>
            </a:r>
          </a:p>
        </p:txBody>
      </p:sp>
      <p:sp>
        <p:nvSpPr>
          <p:cNvPr id="1292" name="Grant…"/>
          <p:cNvSpPr/>
          <p:nvPr/>
        </p:nvSpPr>
        <p:spPr>
          <a:xfrm>
            <a:off x="21736302" y="4378793"/>
            <a:ext cx="1206143" cy="1388119"/>
          </a:xfrm>
          <a:prstGeom prst="rect">
            <a:avLst/>
          </a:prstGeom>
          <a:solidFill>
            <a:schemeClr val="accent1">
              <a:alpha val="8194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500">
                <a:solidFill>
                  <a:srgbClr val="FFFFFF"/>
                </a:solidFill>
                <a:latin typeface="Helvetica Neue Bold Condensed"/>
                <a:ea typeface="Helvetica Neue Bold Condensed"/>
                <a:cs typeface="Helvetica Neue Bold Condensed"/>
                <a:sym typeface="Helvetica Neue Bold Condensed"/>
              </a:defRPr>
            </a:pPr>
            <a:r>
              <a:t>Grant</a:t>
            </a:r>
          </a:p>
          <a:p>
            <a:pPr>
              <a:defRPr sz="2500">
                <a:solidFill>
                  <a:srgbClr val="FFFFFF"/>
                </a:solidFill>
                <a:latin typeface="Helvetica Neue Bold Condensed"/>
                <a:ea typeface="Helvetica Neue Bold Condensed"/>
                <a:cs typeface="Helvetica Neue Bold Condensed"/>
                <a:sym typeface="Helvetica Neue Bold Condensed"/>
              </a:defRPr>
            </a:pPr>
            <a:r>
              <a:t>Service</a:t>
            </a:r>
          </a:p>
        </p:txBody>
      </p:sp>
      <p:sp>
        <p:nvSpPr>
          <p:cNvPr id="1293" name="Log"/>
          <p:cNvSpPr/>
          <p:nvPr/>
        </p:nvSpPr>
        <p:spPr>
          <a:xfrm>
            <a:off x="21713091" y="7413747"/>
            <a:ext cx="1206143" cy="1388118"/>
          </a:xfrm>
          <a:prstGeom prst="rect">
            <a:avLst/>
          </a:prstGeom>
          <a:solidFill>
            <a:schemeClr val="accent1">
              <a:alpha val="8194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latin typeface="Helvetica Neue Bold Condensed"/>
                <a:ea typeface="Helvetica Neue Bold Condensed"/>
                <a:cs typeface="Helvetica Neue Bold Condensed"/>
                <a:sym typeface="Helvetica Neue Bold Condensed"/>
              </a:defRPr>
            </a:lvl1pPr>
          </a:lstStyle>
          <a:p>
            <a:pPr/>
            <a:r>
              <a:t>Log</a:t>
            </a:r>
          </a:p>
        </p:txBody>
      </p:sp>
      <p:sp>
        <p:nvSpPr>
          <p:cNvPr id="1294" name="Backend"/>
          <p:cNvSpPr/>
          <p:nvPr/>
        </p:nvSpPr>
        <p:spPr>
          <a:xfrm>
            <a:off x="19672462" y="9013721"/>
            <a:ext cx="1854463" cy="3241348"/>
          </a:xfrm>
          <a:prstGeom prst="rect">
            <a:avLst/>
          </a:prstGeom>
          <a:solidFill>
            <a:schemeClr val="accent1">
              <a:alpha val="81946"/>
            </a:schemeClr>
          </a:solidFill>
          <a:ln w="12700">
            <a:miter lim="400000"/>
          </a:ln>
          <a:extLst>
            <a:ext uri="{C572A759-6A51-4108-AA02-DFA0A04FC94B}">
              <ma14:wrappingTextBoxFlag xmlns:ma14="http://schemas.microsoft.com/office/mac/drawingml/2011/main" val="1"/>
            </a:ext>
          </a:extLst>
        </p:spPr>
        <p:txBody>
          <a:bodyPr lIns="50800" tIns="50800" rIns="50800" bIns="50800"/>
          <a:lstStyle>
            <a:lvl1pPr>
              <a:defRPr b="1" sz="3100">
                <a:solidFill>
                  <a:srgbClr val="FFFFFF"/>
                </a:solidFill>
                <a:latin typeface="+mn-lt"/>
                <a:ea typeface="+mn-ea"/>
                <a:cs typeface="+mn-cs"/>
                <a:sym typeface="Helvetica Neue"/>
              </a:defRPr>
            </a:lvl1pPr>
          </a:lstStyle>
          <a:p>
            <a:pPr/>
            <a:r>
              <a:t>Backend</a:t>
            </a:r>
          </a:p>
        </p:txBody>
      </p:sp>
      <p:sp>
        <p:nvSpPr>
          <p:cNvPr id="1295" name="DB"/>
          <p:cNvSpPr/>
          <p:nvPr/>
        </p:nvSpPr>
        <p:spPr>
          <a:xfrm>
            <a:off x="19884555" y="11064855"/>
            <a:ext cx="1430278" cy="1072159"/>
          </a:xfrm>
          <a:prstGeom prst="rect">
            <a:avLst/>
          </a:prstGeom>
          <a:solidFill>
            <a:srgbClr val="164F86">
              <a:alpha val="8194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latin typeface="Helvetica Neue Bold Condensed"/>
                <a:ea typeface="Helvetica Neue Bold Condensed"/>
                <a:cs typeface="Helvetica Neue Bold Condensed"/>
                <a:sym typeface="Helvetica Neue Bold Condensed"/>
              </a:defRPr>
            </a:lvl1pPr>
          </a:lstStyle>
          <a:p>
            <a:pPr/>
            <a:r>
              <a:t>DB</a:t>
            </a:r>
          </a:p>
        </p:txBody>
      </p:sp>
      <p:sp>
        <p:nvSpPr>
          <p:cNvPr id="1296" name="Redis"/>
          <p:cNvSpPr/>
          <p:nvPr/>
        </p:nvSpPr>
        <p:spPr>
          <a:xfrm>
            <a:off x="19884555" y="9803681"/>
            <a:ext cx="1430278" cy="1072159"/>
          </a:xfrm>
          <a:prstGeom prst="rect">
            <a:avLst/>
          </a:prstGeom>
          <a:solidFill>
            <a:srgbClr val="164F86">
              <a:alpha val="8194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latin typeface="Helvetica Neue Bold Condensed"/>
                <a:ea typeface="Helvetica Neue Bold Condensed"/>
                <a:cs typeface="Helvetica Neue Bold Condensed"/>
                <a:sym typeface="Helvetica Neue Bold Condensed"/>
              </a:defRPr>
            </a:lvl1pPr>
          </a:lstStyle>
          <a:p>
            <a:pPr/>
            <a:r>
              <a:t>Redis</a:t>
            </a:r>
          </a:p>
        </p:txBody>
      </p:sp>
      <p:sp>
        <p:nvSpPr>
          <p:cNvPr id="1297" name="PushD"/>
          <p:cNvSpPr/>
          <p:nvPr/>
        </p:nvSpPr>
        <p:spPr>
          <a:xfrm>
            <a:off x="21736302" y="8975136"/>
            <a:ext cx="1206143" cy="1567968"/>
          </a:xfrm>
          <a:prstGeom prst="rect">
            <a:avLst/>
          </a:prstGeom>
          <a:solidFill>
            <a:schemeClr val="accent1">
              <a:alpha val="8194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latin typeface="Helvetica Neue Bold Condensed"/>
                <a:ea typeface="Helvetica Neue Bold Condensed"/>
                <a:cs typeface="Helvetica Neue Bold Condensed"/>
                <a:sym typeface="Helvetica Neue Bold Condensed"/>
              </a:defRPr>
            </a:lvl1pPr>
          </a:lstStyle>
          <a:p>
            <a:pPr/>
            <a:r>
              <a:t>PushD</a:t>
            </a:r>
          </a:p>
        </p:txBody>
      </p:sp>
      <p:sp>
        <p:nvSpPr>
          <p:cNvPr id="1298" name="Console"/>
          <p:cNvSpPr/>
          <p:nvPr/>
        </p:nvSpPr>
        <p:spPr>
          <a:xfrm>
            <a:off x="18634735" y="3502705"/>
            <a:ext cx="4352211" cy="727679"/>
          </a:xfrm>
          <a:prstGeom prst="rect">
            <a:avLst/>
          </a:prstGeom>
          <a:solidFill>
            <a:schemeClr val="accent1">
              <a:alpha val="8194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100">
                <a:solidFill>
                  <a:srgbClr val="FFFFFF"/>
                </a:solidFill>
                <a:latin typeface="+mn-lt"/>
                <a:ea typeface="+mn-ea"/>
                <a:cs typeface="+mn-cs"/>
                <a:sym typeface="Helvetica Neue"/>
              </a:defRPr>
            </a:lvl1pPr>
          </a:lstStyle>
          <a:p>
            <a:pPr/>
            <a:r>
              <a:t>Console</a:t>
            </a:r>
          </a:p>
        </p:txBody>
      </p:sp>
      <p:sp>
        <p:nvSpPr>
          <p:cNvPr id="1299" name="线条"/>
          <p:cNvSpPr/>
          <p:nvPr/>
        </p:nvSpPr>
        <p:spPr>
          <a:xfrm>
            <a:off x="14924932" y="4784634"/>
            <a:ext cx="1706770" cy="1517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151"/>
                </a:lnTo>
                <a:lnTo>
                  <a:pt x="142" y="0"/>
                </a:lnTo>
              </a:path>
            </a:pathLst>
          </a:custGeom>
          <a:ln w="50800">
            <a:solidFill>
              <a:schemeClr val="accent4"/>
            </a:solidFill>
            <a:tailEnd type="triangle"/>
          </a:ln>
        </p:spPr>
        <p:txBody>
          <a:bodyPr lIns="45718" tIns="45718" rIns="45718" bIns="45718"/>
          <a:lstStyle/>
          <a:p>
            <a:pPr/>
          </a:p>
        </p:txBody>
      </p:sp>
      <p:sp>
        <p:nvSpPr>
          <p:cNvPr id="1300" name="策略…"/>
          <p:cNvSpPr txBox="1"/>
          <p:nvPr/>
        </p:nvSpPr>
        <p:spPr>
          <a:xfrm>
            <a:off x="15447974" y="5213231"/>
            <a:ext cx="920899" cy="104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solidFill>
                  <a:schemeClr val="accent5"/>
                </a:solidFill>
                <a:latin typeface="+mn-lt"/>
                <a:ea typeface="+mn-ea"/>
                <a:cs typeface="+mn-cs"/>
                <a:sym typeface="Helvetica Neue"/>
              </a:defRPr>
            </a:pPr>
            <a:r>
              <a:t>策略</a:t>
            </a:r>
          </a:p>
          <a:p>
            <a:pPr algn="l">
              <a:defRPr sz="2600">
                <a:solidFill>
                  <a:schemeClr val="accent5"/>
                </a:solidFill>
                <a:latin typeface="+mn-lt"/>
                <a:ea typeface="+mn-ea"/>
                <a:cs typeface="+mn-cs"/>
                <a:sym typeface="Helvetica Neue"/>
              </a:defRPr>
            </a:pPr>
            <a:r>
              <a:t>消息</a:t>
            </a:r>
          </a:p>
        </p:txBody>
      </p:sp>
      <p:sp>
        <p:nvSpPr>
          <p:cNvPr id="1301" name="线条"/>
          <p:cNvSpPr/>
          <p:nvPr/>
        </p:nvSpPr>
        <p:spPr>
          <a:xfrm flipH="1">
            <a:off x="17610408" y="6289735"/>
            <a:ext cx="693518" cy="1"/>
          </a:xfrm>
          <a:prstGeom prst="line">
            <a:avLst/>
          </a:prstGeom>
          <a:ln w="50800">
            <a:solidFill>
              <a:schemeClr val="accent4"/>
            </a:solidFill>
            <a:headEnd type="triangle"/>
            <a:tailEnd type="triangle"/>
          </a:ln>
        </p:spPr>
        <p:txBody>
          <a:bodyPr lIns="45718" tIns="45718" rIns="45718" bIns="45718"/>
          <a:lstStyle/>
          <a:p>
            <a:pPr/>
          </a:p>
        </p:txBody>
      </p:sp>
      <p:sp>
        <p:nvSpPr>
          <p:cNvPr id="1302" name="认证信息应用配置…"/>
          <p:cNvSpPr txBox="1"/>
          <p:nvPr/>
        </p:nvSpPr>
        <p:spPr>
          <a:xfrm>
            <a:off x="14012428" y="6748226"/>
            <a:ext cx="1564861" cy="198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2600">
                <a:solidFill>
                  <a:schemeClr val="accent5"/>
                </a:solidFill>
                <a:latin typeface="+mn-lt"/>
                <a:ea typeface="+mn-ea"/>
                <a:cs typeface="+mn-cs"/>
                <a:sym typeface="Helvetica Neue"/>
              </a:defRPr>
            </a:pPr>
            <a:r>
              <a:t>认证信息应用配置</a:t>
            </a:r>
          </a:p>
          <a:p>
            <a:pPr algn="l">
              <a:lnSpc>
                <a:spcPct val="150000"/>
              </a:lnSpc>
              <a:defRPr sz="2600">
                <a:solidFill>
                  <a:schemeClr val="accent5"/>
                </a:solidFill>
                <a:latin typeface="+mn-lt"/>
                <a:ea typeface="+mn-ea"/>
                <a:cs typeface="+mn-cs"/>
                <a:sym typeface="Helvetica Neue"/>
              </a:defRPr>
            </a:pPr>
            <a:r>
              <a:t>加密信息</a:t>
            </a:r>
          </a:p>
        </p:txBody>
      </p:sp>
      <p:sp>
        <p:nvSpPr>
          <p:cNvPr id="1303" name="线条"/>
          <p:cNvSpPr/>
          <p:nvPr/>
        </p:nvSpPr>
        <p:spPr>
          <a:xfrm flipH="1" flipV="1">
            <a:off x="11752358" y="8076754"/>
            <a:ext cx="4798842" cy="1"/>
          </a:xfrm>
          <a:prstGeom prst="line">
            <a:avLst/>
          </a:prstGeom>
          <a:ln w="50800">
            <a:solidFill>
              <a:schemeClr val="accent4"/>
            </a:solidFill>
            <a:headEnd type="triangle"/>
            <a:tailEnd type="triangle"/>
          </a:ln>
        </p:spPr>
        <p:txBody>
          <a:bodyPr lIns="45718" tIns="45718" rIns="45718" bIns="45718"/>
          <a:lstStyle/>
          <a:p>
            <a:pPr/>
          </a:p>
        </p:txBody>
      </p:sp>
      <p:sp>
        <p:nvSpPr>
          <p:cNvPr id="1304" name="线条"/>
          <p:cNvSpPr/>
          <p:nvPr/>
        </p:nvSpPr>
        <p:spPr>
          <a:xfrm>
            <a:off x="11715129" y="4807033"/>
            <a:ext cx="2766782" cy="14687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8" y="0"/>
                </a:moveTo>
                <a:lnTo>
                  <a:pt x="21600" y="21349"/>
                </a:lnTo>
                <a:lnTo>
                  <a:pt x="0" y="21600"/>
                </a:lnTo>
              </a:path>
            </a:pathLst>
          </a:custGeom>
          <a:ln w="50800">
            <a:solidFill>
              <a:schemeClr val="accent4"/>
            </a:solidFill>
            <a:headEnd type="triangle"/>
            <a:tailEnd type="triangle"/>
          </a:ln>
        </p:spPr>
        <p:txBody>
          <a:bodyPr lIns="45718" tIns="45718" rIns="45718" bIns="45718"/>
          <a:lstStyle/>
          <a:p>
            <a:pPr/>
          </a:p>
        </p:txBody>
      </p:sp>
      <p:sp>
        <p:nvSpPr>
          <p:cNvPr id="1305" name="UEM Client SDK"/>
          <p:cNvSpPr/>
          <p:nvPr/>
        </p:nvSpPr>
        <p:spPr>
          <a:xfrm>
            <a:off x="1762871" y="4951033"/>
            <a:ext cx="11003812" cy="4899476"/>
          </a:xfrm>
          <a:prstGeom prst="rect">
            <a:avLst/>
          </a:prstGeom>
          <a:solidFill>
            <a:schemeClr val="accent3">
              <a:alpha val="38125"/>
            </a:schemeClr>
          </a:solidFill>
          <a:ln w="12700">
            <a:miter lim="400000"/>
          </a:ln>
          <a:extLst>
            <a:ext uri="{C572A759-6A51-4108-AA02-DFA0A04FC94B}">
              <ma14:wrappingTextBoxFlag xmlns:ma14="http://schemas.microsoft.com/office/mac/drawingml/2011/main" val="1"/>
            </a:ext>
          </a:extLst>
        </p:spPr>
        <p:txBody>
          <a:bodyPr lIns="50800" tIns="50800" rIns="50800" bIns="50800"/>
          <a:lstStyle>
            <a:lvl1pPr>
              <a:defRPr sz="3600">
                <a:solidFill>
                  <a:schemeClr val="accent1">
                    <a:lumOff val="-7647"/>
                  </a:schemeClr>
                </a:solidFill>
                <a:latin typeface="Helvetica Neue Bold Condensed"/>
                <a:ea typeface="Helvetica Neue Bold Condensed"/>
                <a:cs typeface="Helvetica Neue Bold Condensed"/>
                <a:sym typeface="Helvetica Neue Bold Condensed"/>
              </a:defRPr>
            </a:lvl1pPr>
          </a:lstStyle>
          <a:p>
            <a:pPr/>
            <a:r>
              <a:t>UEM Client SDK</a:t>
            </a:r>
          </a:p>
        </p:txBody>
      </p:sp>
      <p:sp>
        <p:nvSpPr>
          <p:cNvPr id="1306" name="Business Layer"/>
          <p:cNvSpPr/>
          <p:nvPr/>
        </p:nvSpPr>
        <p:spPr>
          <a:xfrm>
            <a:off x="2111956" y="5646349"/>
            <a:ext cx="7631827" cy="3141825"/>
          </a:xfrm>
          <a:prstGeom prst="rect">
            <a:avLst/>
          </a:prstGeom>
          <a:solidFill>
            <a:srgbClr val="DDB352">
              <a:alpha val="38125"/>
            </a:srgbClr>
          </a:solidFill>
          <a:ln w="12700">
            <a:miter lim="400000"/>
          </a:ln>
          <a:extLst>
            <a:ext uri="{C572A759-6A51-4108-AA02-DFA0A04FC94B}">
              <ma14:wrappingTextBoxFlag xmlns:ma14="http://schemas.microsoft.com/office/mac/drawingml/2011/main" val="1"/>
            </a:ext>
          </a:extLst>
        </p:spPr>
        <p:txBody>
          <a:bodyPr lIns="50800" tIns="50800" rIns="50800" bIns="50800"/>
          <a:lstStyle>
            <a:lvl1pPr>
              <a:defRPr sz="3000">
                <a:solidFill>
                  <a:srgbClr val="FFFFFF"/>
                </a:solidFill>
                <a:latin typeface="Helvetica Neue Bold Condensed"/>
                <a:ea typeface="Helvetica Neue Bold Condensed"/>
                <a:cs typeface="Helvetica Neue Bold Condensed"/>
                <a:sym typeface="Helvetica Neue Bold Condensed"/>
              </a:defRPr>
            </a:lvl1pPr>
          </a:lstStyle>
          <a:p>
            <a:pPr/>
            <a:r>
              <a:t>Business Layer</a:t>
            </a:r>
          </a:p>
        </p:txBody>
      </p:sp>
      <p:sp>
        <p:nvSpPr>
          <p:cNvPr id="1307" name="EMUI/Knox/TDDual… API"/>
          <p:cNvSpPr/>
          <p:nvPr/>
        </p:nvSpPr>
        <p:spPr>
          <a:xfrm>
            <a:off x="1775428" y="10480424"/>
            <a:ext cx="5817902" cy="935556"/>
          </a:xfrm>
          <a:prstGeom prst="rect">
            <a:avLst/>
          </a:prstGeom>
          <a:solidFill>
            <a:srgbClr val="0433FF">
              <a:alpha val="38125"/>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latin typeface="Helvetica Neue Bold Condensed"/>
                <a:ea typeface="Helvetica Neue Bold Condensed"/>
                <a:cs typeface="Helvetica Neue Bold Condensed"/>
                <a:sym typeface="Helvetica Neue Bold Condensed"/>
              </a:defRPr>
            </a:lvl1pPr>
          </a:lstStyle>
          <a:p>
            <a:pPr/>
            <a:r>
              <a:t>EMUI/Knox/TDDual… API</a:t>
            </a:r>
          </a:p>
        </p:txBody>
      </p:sp>
      <p:sp>
        <p:nvSpPr>
          <p:cNvPr id="1308" name="应用数据"/>
          <p:cNvSpPr/>
          <p:nvPr/>
        </p:nvSpPr>
        <p:spPr>
          <a:xfrm>
            <a:off x="9113855" y="3652380"/>
            <a:ext cx="3650748" cy="1058889"/>
          </a:xfrm>
          <a:prstGeom prst="rect">
            <a:avLst/>
          </a:prstGeom>
          <a:solidFill>
            <a:srgbClr val="EAAA20">
              <a:alpha val="38125"/>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700">
                <a:solidFill>
                  <a:schemeClr val="accent1">
                    <a:lumOff val="-7647"/>
                  </a:schemeClr>
                </a:solidFill>
                <a:latin typeface="Helvetica Neue Bold Condensed"/>
                <a:ea typeface="Helvetica Neue Bold Condensed"/>
                <a:cs typeface="Helvetica Neue Bold Condensed"/>
                <a:sym typeface="Helvetica Neue Bold Condensed"/>
              </a:defRPr>
            </a:lvl1pPr>
          </a:lstStyle>
          <a:p>
            <a:pPr/>
            <a:r>
              <a:t>应用数据</a:t>
            </a:r>
          </a:p>
        </p:txBody>
      </p:sp>
      <p:sp>
        <p:nvSpPr>
          <p:cNvPr id="1309" name="系统服务层（系统API接口）"/>
          <p:cNvSpPr/>
          <p:nvPr/>
        </p:nvSpPr>
        <p:spPr>
          <a:xfrm>
            <a:off x="7528628" y="10480424"/>
            <a:ext cx="5223274" cy="935556"/>
          </a:xfrm>
          <a:prstGeom prst="rect">
            <a:avLst/>
          </a:prstGeom>
          <a:solidFill>
            <a:srgbClr val="535353">
              <a:alpha val="38125"/>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latin typeface="Helvetica Neue Bold Condensed"/>
                <a:ea typeface="Helvetica Neue Bold Condensed"/>
                <a:cs typeface="Helvetica Neue Bold Condensed"/>
                <a:sym typeface="Helvetica Neue Bold Condensed"/>
              </a:defRPr>
            </a:lvl1pPr>
          </a:lstStyle>
          <a:p>
            <a:pPr/>
            <a:r>
              <a:t>系统服务层（系统API接口）</a:t>
            </a:r>
          </a:p>
        </p:txBody>
      </p:sp>
      <p:sp>
        <p:nvSpPr>
          <p:cNvPr id="1310" name="系统内核"/>
          <p:cNvSpPr/>
          <p:nvPr/>
        </p:nvSpPr>
        <p:spPr>
          <a:xfrm>
            <a:off x="1760790" y="11388925"/>
            <a:ext cx="11003812" cy="935556"/>
          </a:xfrm>
          <a:prstGeom prst="rect">
            <a:avLst/>
          </a:prstGeom>
          <a:solidFill>
            <a:srgbClr val="535353">
              <a:alpha val="38125"/>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latin typeface="Helvetica Neue Bold Condensed"/>
                <a:ea typeface="Helvetica Neue Bold Condensed"/>
                <a:cs typeface="Helvetica Neue Bold Condensed"/>
                <a:sym typeface="Helvetica Neue Bold Condensed"/>
              </a:defRPr>
            </a:lvl1pPr>
          </a:lstStyle>
          <a:p>
            <a:pPr/>
            <a:r>
              <a:t>系统内核</a:t>
            </a:r>
          </a:p>
        </p:txBody>
      </p:sp>
      <p:sp>
        <p:nvSpPr>
          <p:cNvPr id="1311" name="界面 UI"/>
          <p:cNvSpPr/>
          <p:nvPr/>
        </p:nvSpPr>
        <p:spPr>
          <a:xfrm>
            <a:off x="1788165" y="3652380"/>
            <a:ext cx="6902703" cy="1058889"/>
          </a:xfrm>
          <a:prstGeom prst="rect">
            <a:avLst/>
          </a:prstGeom>
          <a:solidFill>
            <a:srgbClr val="EAAA20">
              <a:alpha val="38125"/>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700">
                <a:solidFill>
                  <a:schemeClr val="accent1">
                    <a:lumOff val="-7647"/>
                  </a:schemeClr>
                </a:solidFill>
                <a:latin typeface="Helvetica Neue Bold Condensed"/>
                <a:ea typeface="Helvetica Neue Bold Condensed"/>
                <a:cs typeface="Helvetica Neue Bold Condensed"/>
                <a:sym typeface="Helvetica Neue Bold Condensed"/>
              </a:defRPr>
            </a:lvl1pPr>
          </a:lstStyle>
          <a:p>
            <a:pPr/>
            <a:r>
              <a:t>界面 UI</a:t>
            </a:r>
          </a:p>
        </p:txBody>
      </p:sp>
      <p:sp>
        <p:nvSpPr>
          <p:cNvPr id="1312" name="UEM 客户端"/>
          <p:cNvSpPr txBox="1"/>
          <p:nvPr/>
        </p:nvSpPr>
        <p:spPr>
          <a:xfrm>
            <a:off x="6018678" y="2676015"/>
            <a:ext cx="239984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sz="3600">
                <a:solidFill>
                  <a:schemeClr val="accent1"/>
                </a:solidFill>
                <a:latin typeface="Helvetica Neue Bold Condensed"/>
                <a:ea typeface="Helvetica Neue Bold Condensed"/>
                <a:cs typeface="Helvetica Neue Bold Condensed"/>
                <a:sym typeface="Helvetica Neue Bold Condensed"/>
              </a:defRPr>
            </a:lvl1pPr>
          </a:lstStyle>
          <a:p>
            <a:pPr/>
            <a:r>
              <a:t>UEM 客户端</a:t>
            </a:r>
          </a:p>
        </p:txBody>
      </p:sp>
      <p:sp>
        <p:nvSpPr>
          <p:cNvPr id="1313" name="用户…"/>
          <p:cNvSpPr/>
          <p:nvPr/>
        </p:nvSpPr>
        <p:spPr>
          <a:xfrm>
            <a:off x="4293311" y="6225985"/>
            <a:ext cx="1296195" cy="1080000"/>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solidFill>
                  <a:srgbClr val="FFFFFF"/>
                </a:solidFill>
                <a:latin typeface="Helvetica Neue Bold Condensed"/>
                <a:ea typeface="Helvetica Neue Bold Condensed"/>
                <a:cs typeface="Helvetica Neue Bold Condensed"/>
                <a:sym typeface="Helvetica Neue Bold Condensed"/>
              </a:defRPr>
            </a:pPr>
            <a:r>
              <a:t>用户</a:t>
            </a:r>
          </a:p>
          <a:p>
            <a:pPr>
              <a:defRPr sz="2200">
                <a:solidFill>
                  <a:srgbClr val="FFFFFF"/>
                </a:solidFill>
                <a:latin typeface="Helvetica Neue Bold Condensed"/>
                <a:ea typeface="Helvetica Neue Bold Condensed"/>
                <a:cs typeface="Helvetica Neue Bold Condensed"/>
                <a:sym typeface="Helvetica Neue Bold Condensed"/>
              </a:defRPr>
            </a:pPr>
            <a:r>
              <a:t>模块</a:t>
            </a:r>
          </a:p>
        </p:txBody>
      </p:sp>
      <p:sp>
        <p:nvSpPr>
          <p:cNvPr id="1314" name="加密…"/>
          <p:cNvSpPr/>
          <p:nvPr/>
        </p:nvSpPr>
        <p:spPr>
          <a:xfrm>
            <a:off x="4293311" y="7509976"/>
            <a:ext cx="1296195" cy="1080000"/>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solidFill>
                  <a:srgbClr val="FFFFFF"/>
                </a:solidFill>
                <a:latin typeface="Helvetica Neue Bold Condensed"/>
                <a:ea typeface="Helvetica Neue Bold Condensed"/>
                <a:cs typeface="Helvetica Neue Bold Condensed"/>
                <a:sym typeface="Helvetica Neue Bold Condensed"/>
              </a:defRPr>
            </a:pPr>
            <a:r>
              <a:t>加密</a:t>
            </a:r>
          </a:p>
          <a:p>
            <a:pPr>
              <a:defRPr sz="2200">
                <a:solidFill>
                  <a:srgbClr val="FFFFFF"/>
                </a:solidFill>
                <a:latin typeface="Helvetica Neue Bold Condensed"/>
                <a:ea typeface="Helvetica Neue Bold Condensed"/>
                <a:cs typeface="Helvetica Neue Bold Condensed"/>
                <a:sym typeface="Helvetica Neue Bold Condensed"/>
              </a:defRPr>
            </a:pPr>
            <a:r>
              <a:t>模块</a:t>
            </a:r>
          </a:p>
        </p:txBody>
      </p:sp>
      <p:sp>
        <p:nvSpPr>
          <p:cNvPr id="1315" name="激活…"/>
          <p:cNvSpPr/>
          <p:nvPr/>
        </p:nvSpPr>
        <p:spPr>
          <a:xfrm>
            <a:off x="2452546" y="6225985"/>
            <a:ext cx="1296196" cy="1080000"/>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solidFill>
                  <a:srgbClr val="FFFFFF"/>
                </a:solidFill>
                <a:latin typeface="Helvetica Neue Bold Condensed"/>
                <a:ea typeface="Helvetica Neue Bold Condensed"/>
                <a:cs typeface="Helvetica Neue Bold Condensed"/>
                <a:sym typeface="Helvetica Neue Bold Condensed"/>
              </a:defRPr>
            </a:pPr>
            <a:r>
              <a:t>激活</a:t>
            </a:r>
          </a:p>
          <a:p>
            <a:pPr>
              <a:defRPr sz="2200">
                <a:solidFill>
                  <a:srgbClr val="FFFFFF"/>
                </a:solidFill>
                <a:latin typeface="Helvetica Neue Bold Condensed"/>
                <a:ea typeface="Helvetica Neue Bold Condensed"/>
                <a:cs typeface="Helvetica Neue Bold Condensed"/>
                <a:sym typeface="Helvetica Neue Bold Condensed"/>
              </a:defRPr>
            </a:pPr>
            <a:r>
              <a:t>模块</a:t>
            </a:r>
          </a:p>
        </p:txBody>
      </p:sp>
      <p:sp>
        <p:nvSpPr>
          <p:cNvPr id="1316" name="其他…"/>
          <p:cNvSpPr/>
          <p:nvPr/>
        </p:nvSpPr>
        <p:spPr>
          <a:xfrm>
            <a:off x="2429143" y="7509976"/>
            <a:ext cx="1296196" cy="1080000"/>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solidFill>
                  <a:srgbClr val="FFFFFF"/>
                </a:solidFill>
                <a:latin typeface="Helvetica Neue Bold Condensed"/>
                <a:ea typeface="Helvetica Neue Bold Condensed"/>
                <a:cs typeface="Helvetica Neue Bold Condensed"/>
                <a:sym typeface="Helvetica Neue Bold Condensed"/>
              </a:defRPr>
            </a:pPr>
            <a:r>
              <a:t>其他</a:t>
            </a:r>
          </a:p>
          <a:p>
            <a:pPr>
              <a:defRPr sz="2200">
                <a:solidFill>
                  <a:srgbClr val="FFFFFF"/>
                </a:solidFill>
                <a:latin typeface="Helvetica Neue Bold Condensed"/>
                <a:ea typeface="Helvetica Neue Bold Condensed"/>
                <a:cs typeface="Helvetica Neue Bold Condensed"/>
                <a:sym typeface="Helvetica Neue Bold Condensed"/>
              </a:defRPr>
            </a:pPr>
            <a:r>
              <a:t>模块</a:t>
            </a:r>
          </a:p>
        </p:txBody>
      </p:sp>
      <p:sp>
        <p:nvSpPr>
          <p:cNvPr id="1317" name="应用…"/>
          <p:cNvSpPr/>
          <p:nvPr/>
        </p:nvSpPr>
        <p:spPr>
          <a:xfrm>
            <a:off x="6201246" y="6225985"/>
            <a:ext cx="1296196" cy="1080000"/>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solidFill>
                  <a:srgbClr val="FFFFFF"/>
                </a:solidFill>
                <a:latin typeface="Helvetica Neue Bold Condensed"/>
                <a:ea typeface="Helvetica Neue Bold Condensed"/>
                <a:cs typeface="Helvetica Neue Bold Condensed"/>
                <a:sym typeface="Helvetica Neue Bold Condensed"/>
              </a:defRPr>
            </a:pPr>
            <a:r>
              <a:t>应用</a:t>
            </a:r>
          </a:p>
          <a:p>
            <a:pPr>
              <a:defRPr sz="2200">
                <a:solidFill>
                  <a:srgbClr val="FFFFFF"/>
                </a:solidFill>
                <a:latin typeface="Helvetica Neue Bold Condensed"/>
                <a:ea typeface="Helvetica Neue Bold Condensed"/>
                <a:cs typeface="Helvetica Neue Bold Condensed"/>
                <a:sym typeface="Helvetica Neue Bold Condensed"/>
              </a:defRPr>
            </a:pPr>
            <a:r>
              <a:t>模块</a:t>
            </a:r>
          </a:p>
        </p:txBody>
      </p:sp>
      <p:sp>
        <p:nvSpPr>
          <p:cNvPr id="1318" name="策略…"/>
          <p:cNvSpPr/>
          <p:nvPr/>
        </p:nvSpPr>
        <p:spPr>
          <a:xfrm>
            <a:off x="8030202" y="7509976"/>
            <a:ext cx="1296196" cy="1080000"/>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solidFill>
                  <a:srgbClr val="FFFFFF"/>
                </a:solidFill>
                <a:latin typeface="Helvetica Neue Bold Condensed"/>
                <a:ea typeface="Helvetica Neue Bold Condensed"/>
                <a:cs typeface="Helvetica Neue Bold Condensed"/>
                <a:sym typeface="Helvetica Neue Bold Condensed"/>
              </a:defRPr>
            </a:pPr>
            <a:r>
              <a:t>策略</a:t>
            </a:r>
          </a:p>
          <a:p>
            <a:pPr>
              <a:defRPr sz="2200">
                <a:solidFill>
                  <a:srgbClr val="FFFFFF"/>
                </a:solidFill>
                <a:latin typeface="Helvetica Neue Bold Condensed"/>
                <a:ea typeface="Helvetica Neue Bold Condensed"/>
                <a:cs typeface="Helvetica Neue Bold Condensed"/>
                <a:sym typeface="Helvetica Neue Bold Condensed"/>
              </a:defRPr>
            </a:pPr>
            <a:r>
              <a:t>模块</a:t>
            </a:r>
          </a:p>
        </p:txBody>
      </p:sp>
      <p:sp>
        <p:nvSpPr>
          <p:cNvPr id="1319" name="设备…"/>
          <p:cNvSpPr/>
          <p:nvPr/>
        </p:nvSpPr>
        <p:spPr>
          <a:xfrm>
            <a:off x="8015466" y="6225985"/>
            <a:ext cx="1296195" cy="1080000"/>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solidFill>
                  <a:srgbClr val="FFFFFF"/>
                </a:solidFill>
                <a:latin typeface="Helvetica Neue Bold Condensed"/>
                <a:ea typeface="Helvetica Neue Bold Condensed"/>
                <a:cs typeface="Helvetica Neue Bold Condensed"/>
                <a:sym typeface="Helvetica Neue Bold Condensed"/>
              </a:defRPr>
            </a:pPr>
            <a:r>
              <a:t>设备</a:t>
            </a:r>
          </a:p>
          <a:p>
            <a:pPr>
              <a:defRPr sz="2200">
                <a:solidFill>
                  <a:srgbClr val="FFFFFF"/>
                </a:solidFill>
                <a:latin typeface="Helvetica Neue Bold Condensed"/>
                <a:ea typeface="Helvetica Neue Bold Condensed"/>
                <a:cs typeface="Helvetica Neue Bold Condensed"/>
                <a:sym typeface="Helvetica Neue Bold Condensed"/>
              </a:defRPr>
            </a:pPr>
            <a:r>
              <a:t>模块</a:t>
            </a:r>
          </a:p>
        </p:txBody>
      </p:sp>
      <p:sp>
        <p:nvSpPr>
          <p:cNvPr id="1320" name="Base Layer (Network, Storage, Utilities)"/>
          <p:cNvSpPr/>
          <p:nvPr/>
        </p:nvSpPr>
        <p:spPr>
          <a:xfrm>
            <a:off x="2111956" y="8870166"/>
            <a:ext cx="7631827" cy="827579"/>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solidFill>
                  <a:srgbClr val="FFFFFF"/>
                </a:solidFill>
                <a:latin typeface="Helvetica Neue Bold Condensed"/>
                <a:ea typeface="Helvetica Neue Bold Condensed"/>
                <a:cs typeface="Helvetica Neue Bold Condensed"/>
                <a:sym typeface="Helvetica Neue Bold Condensed"/>
              </a:defRPr>
            </a:lvl1pPr>
          </a:lstStyle>
          <a:p>
            <a:pPr/>
            <a:r>
              <a:t>Base Layer (Network, Storage, Utilities)</a:t>
            </a:r>
          </a:p>
        </p:txBody>
      </p:sp>
      <p:sp>
        <p:nvSpPr>
          <p:cNvPr id="1321" name="SecCom…"/>
          <p:cNvSpPr/>
          <p:nvPr/>
        </p:nvSpPr>
        <p:spPr>
          <a:xfrm>
            <a:off x="9982603" y="7278478"/>
            <a:ext cx="1701561" cy="1200096"/>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400">
                <a:solidFill>
                  <a:srgbClr val="FFFFFF"/>
                </a:solidFill>
                <a:latin typeface="Helvetica Neue Bold Condensed"/>
                <a:ea typeface="Helvetica Neue Bold Condensed"/>
                <a:cs typeface="Helvetica Neue Bold Condensed"/>
                <a:sym typeface="Helvetica Neue Bold Condensed"/>
              </a:defRPr>
            </a:pPr>
            <a:r>
              <a:t>SecCom </a:t>
            </a:r>
          </a:p>
          <a:p>
            <a:pPr>
              <a:defRPr sz="2400">
                <a:solidFill>
                  <a:srgbClr val="FFFFFF"/>
                </a:solidFill>
                <a:latin typeface="Helvetica Neue Bold Condensed"/>
                <a:ea typeface="Helvetica Neue Bold Condensed"/>
                <a:cs typeface="Helvetica Neue Bold Condensed"/>
                <a:sym typeface="Helvetica Neue Bold Condensed"/>
              </a:defRPr>
            </a:pPr>
            <a:r>
              <a:t>SDK</a:t>
            </a:r>
          </a:p>
        </p:txBody>
      </p:sp>
      <p:sp>
        <p:nvSpPr>
          <p:cNvPr id="1322" name="3rdSDK"/>
          <p:cNvSpPr/>
          <p:nvPr/>
        </p:nvSpPr>
        <p:spPr>
          <a:xfrm>
            <a:off x="9996484" y="8882866"/>
            <a:ext cx="1701561" cy="827579"/>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latin typeface="Helvetica Neue Bold Condensed"/>
                <a:ea typeface="Helvetica Neue Bold Condensed"/>
                <a:cs typeface="Helvetica Neue Bold Condensed"/>
                <a:sym typeface="Helvetica Neue Bold Condensed"/>
              </a:defRPr>
            </a:lvl1pPr>
          </a:lstStyle>
          <a:p>
            <a:pPr/>
            <a:r>
              <a:t>3rdSDK</a:t>
            </a:r>
          </a:p>
        </p:txBody>
      </p:sp>
      <p:sp>
        <p:nvSpPr>
          <p:cNvPr id="1323" name="PN…"/>
          <p:cNvSpPr/>
          <p:nvPr/>
        </p:nvSpPr>
        <p:spPr>
          <a:xfrm>
            <a:off x="9951649" y="5641785"/>
            <a:ext cx="1763468" cy="1295900"/>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400">
                <a:solidFill>
                  <a:srgbClr val="FFFFFF"/>
                </a:solidFill>
                <a:latin typeface="Helvetica Neue Bold Condensed"/>
                <a:ea typeface="Helvetica Neue Bold Condensed"/>
                <a:cs typeface="Helvetica Neue Bold Condensed"/>
                <a:sym typeface="Helvetica Neue Bold Condensed"/>
              </a:defRPr>
            </a:pPr>
            <a:r>
              <a:t>PN</a:t>
            </a:r>
          </a:p>
          <a:p>
            <a:pPr>
              <a:defRPr sz="2400">
                <a:solidFill>
                  <a:srgbClr val="FFFFFF"/>
                </a:solidFill>
                <a:latin typeface="Helvetica Neue Bold Condensed"/>
                <a:ea typeface="Helvetica Neue Bold Condensed"/>
                <a:cs typeface="Helvetica Neue Bold Condensed"/>
                <a:sym typeface="Helvetica Neue Bold Condensed"/>
              </a:defRPr>
            </a:pPr>
            <a:r>
              <a:t>SDK</a:t>
            </a:r>
          </a:p>
        </p:txBody>
      </p:sp>
      <p:sp>
        <p:nvSpPr>
          <p:cNvPr id="1324" name="消息…"/>
          <p:cNvSpPr/>
          <p:nvPr/>
        </p:nvSpPr>
        <p:spPr>
          <a:xfrm>
            <a:off x="6201246" y="7509976"/>
            <a:ext cx="1296196" cy="1080000"/>
          </a:xfrm>
          <a:prstGeom prst="rect">
            <a:avLst/>
          </a:prstGeom>
          <a:solidFill>
            <a:schemeClr val="accent4">
              <a:alpha val="5437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solidFill>
                  <a:srgbClr val="FFFFFF"/>
                </a:solidFill>
                <a:latin typeface="Helvetica Neue Bold Condensed"/>
                <a:ea typeface="Helvetica Neue Bold Condensed"/>
                <a:cs typeface="Helvetica Neue Bold Condensed"/>
                <a:sym typeface="Helvetica Neue Bold Condensed"/>
              </a:defRPr>
            </a:pPr>
            <a:r>
              <a:t>消息</a:t>
            </a:r>
          </a:p>
          <a:p>
            <a:pPr>
              <a:defRPr sz="2200">
                <a:solidFill>
                  <a:srgbClr val="FFFFFF"/>
                </a:solidFill>
                <a:latin typeface="Helvetica Neue Bold Condensed"/>
                <a:ea typeface="Helvetica Neue Bold Condensed"/>
                <a:cs typeface="Helvetica Neue Bold Condensed"/>
                <a:sym typeface="Helvetica Neue Bold Condensed"/>
              </a:defRPr>
            </a:pPr>
            <a:r>
              <a:t>模块</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6"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27" name="成熟的集群部署方案"/>
          <p:cNvSpPr txBox="1"/>
          <p:nvPr>
            <p:ph type="title"/>
          </p:nvPr>
        </p:nvSpPr>
        <p:spPr>
          <a:xfrm>
            <a:off x="419100" y="177800"/>
            <a:ext cx="12801600" cy="1397000"/>
          </a:xfrm>
          <a:prstGeom prst="rect">
            <a:avLst/>
          </a:prstGeom>
        </p:spPr>
        <p:txBody>
          <a:bodyPr/>
          <a:lstStyle/>
          <a:p>
            <a:pPr/>
            <a:r>
              <a:t>成熟的集群部署方案</a:t>
            </a:r>
          </a:p>
        </p:txBody>
      </p:sp>
      <p:pic>
        <p:nvPicPr>
          <p:cNvPr id="1328" name="图像" descr="图像"/>
          <p:cNvPicPr>
            <a:picLocks noChangeAspect="1"/>
          </p:cNvPicPr>
          <p:nvPr/>
        </p:nvPicPr>
        <p:blipFill>
          <a:blip r:embed="rId2">
            <a:extLst/>
          </a:blip>
          <a:srcRect l="0" t="9778" r="0" b="0"/>
          <a:stretch>
            <a:fillRect/>
          </a:stretch>
        </p:blipFill>
        <p:spPr>
          <a:xfrm>
            <a:off x="2610075" y="3496723"/>
            <a:ext cx="15691925" cy="9303779"/>
          </a:xfrm>
          <a:prstGeom prst="rect">
            <a:avLst/>
          </a:prstGeom>
          <a:ln w="12700">
            <a:miter lim="400000"/>
          </a:ln>
        </p:spPr>
      </p:pic>
    </p:spTree>
  </p:cSld>
  <p:clrMapOvr>
    <a:masterClrMapping/>
  </p:clrMapOvr>
  <p:transition xmlns:p14="http://schemas.microsoft.com/office/powerpoint/2010/main" spd="slow"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0" name="圆角矩形"/>
          <p:cNvSpPr/>
          <p:nvPr/>
        </p:nvSpPr>
        <p:spPr>
          <a:xfrm>
            <a:off x="10406770" y="5773164"/>
            <a:ext cx="3729573" cy="1375701"/>
          </a:xfrm>
          <a:prstGeom prst="roundRect">
            <a:avLst>
              <a:gd name="adj" fmla="val 3650"/>
            </a:avLst>
          </a:prstGeom>
          <a:solidFill>
            <a:srgbClr val="F4C302">
              <a:alpha val="38181"/>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31" name="圆角矩形"/>
          <p:cNvSpPr/>
          <p:nvPr/>
        </p:nvSpPr>
        <p:spPr>
          <a:xfrm>
            <a:off x="15146771" y="5773164"/>
            <a:ext cx="3729572" cy="1375701"/>
          </a:xfrm>
          <a:prstGeom prst="roundRect">
            <a:avLst>
              <a:gd name="adj" fmla="val 3650"/>
            </a:avLst>
          </a:prstGeom>
          <a:solidFill>
            <a:srgbClr val="E94F35">
              <a:alpha val="22602"/>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32" name="圆角矩形"/>
          <p:cNvSpPr/>
          <p:nvPr/>
        </p:nvSpPr>
        <p:spPr>
          <a:xfrm>
            <a:off x="19727237" y="5773164"/>
            <a:ext cx="3729572" cy="1375701"/>
          </a:xfrm>
          <a:prstGeom prst="roundRect">
            <a:avLst>
              <a:gd name="adj" fmla="val 3650"/>
            </a:avLst>
          </a:prstGeom>
          <a:solidFill>
            <a:srgbClr val="783F9B">
              <a:alpha val="38655"/>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33" name="圆角矩形"/>
          <p:cNvSpPr/>
          <p:nvPr/>
        </p:nvSpPr>
        <p:spPr>
          <a:xfrm>
            <a:off x="10406770" y="7368069"/>
            <a:ext cx="3729573" cy="1375701"/>
          </a:xfrm>
          <a:prstGeom prst="roundRect">
            <a:avLst>
              <a:gd name="adj" fmla="val 3650"/>
            </a:avLst>
          </a:prstGeom>
          <a:solidFill>
            <a:srgbClr val="F4C302">
              <a:alpha val="38181"/>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34" name="圆角矩形"/>
          <p:cNvSpPr/>
          <p:nvPr/>
        </p:nvSpPr>
        <p:spPr>
          <a:xfrm>
            <a:off x="10406770" y="8971648"/>
            <a:ext cx="3729573" cy="1375701"/>
          </a:xfrm>
          <a:prstGeom prst="roundRect">
            <a:avLst>
              <a:gd name="adj" fmla="val 3650"/>
            </a:avLst>
          </a:prstGeom>
          <a:solidFill>
            <a:srgbClr val="F4C302">
              <a:alpha val="38181"/>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35" name="圆角矩形"/>
          <p:cNvSpPr/>
          <p:nvPr/>
        </p:nvSpPr>
        <p:spPr>
          <a:xfrm>
            <a:off x="5572169" y="5773164"/>
            <a:ext cx="3729572" cy="1375701"/>
          </a:xfrm>
          <a:prstGeom prst="roundRect">
            <a:avLst>
              <a:gd name="adj" fmla="val 3650"/>
            </a:avLst>
          </a:prstGeom>
          <a:solidFill>
            <a:srgbClr val="2399DE">
              <a:alpha val="26150"/>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36" name="圆角矩形"/>
          <p:cNvSpPr/>
          <p:nvPr/>
        </p:nvSpPr>
        <p:spPr>
          <a:xfrm>
            <a:off x="5572169" y="7368069"/>
            <a:ext cx="3729572" cy="1375701"/>
          </a:xfrm>
          <a:prstGeom prst="roundRect">
            <a:avLst>
              <a:gd name="adj" fmla="val 3650"/>
            </a:avLst>
          </a:prstGeom>
          <a:solidFill>
            <a:srgbClr val="2399DE">
              <a:alpha val="26150"/>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37" name="圆角矩形"/>
          <p:cNvSpPr/>
          <p:nvPr/>
        </p:nvSpPr>
        <p:spPr>
          <a:xfrm>
            <a:off x="5572169" y="8962974"/>
            <a:ext cx="3729572" cy="1375701"/>
          </a:xfrm>
          <a:prstGeom prst="roundRect">
            <a:avLst>
              <a:gd name="adj" fmla="val 3650"/>
            </a:avLst>
          </a:prstGeom>
          <a:solidFill>
            <a:srgbClr val="2399DE">
              <a:alpha val="26150"/>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38" name="圆角矩形"/>
          <p:cNvSpPr/>
          <p:nvPr/>
        </p:nvSpPr>
        <p:spPr>
          <a:xfrm>
            <a:off x="5572169" y="10557880"/>
            <a:ext cx="3729572" cy="1375701"/>
          </a:xfrm>
          <a:prstGeom prst="roundRect">
            <a:avLst>
              <a:gd name="adj" fmla="val 3650"/>
            </a:avLst>
          </a:prstGeom>
          <a:solidFill>
            <a:srgbClr val="2399DE">
              <a:alpha val="26150"/>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39" name="圆角矩形"/>
          <p:cNvSpPr/>
          <p:nvPr/>
        </p:nvSpPr>
        <p:spPr>
          <a:xfrm>
            <a:off x="910773" y="5773164"/>
            <a:ext cx="3729572" cy="1375701"/>
          </a:xfrm>
          <a:prstGeom prst="roundRect">
            <a:avLst>
              <a:gd name="adj" fmla="val 3650"/>
            </a:avLst>
          </a:prstGeom>
          <a:solidFill>
            <a:srgbClr val="33495F">
              <a:alpha val="21737"/>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40" name="圆角矩形"/>
          <p:cNvSpPr/>
          <p:nvPr/>
        </p:nvSpPr>
        <p:spPr>
          <a:xfrm>
            <a:off x="910773" y="7368069"/>
            <a:ext cx="3729572" cy="1375701"/>
          </a:xfrm>
          <a:prstGeom prst="roundRect">
            <a:avLst>
              <a:gd name="adj" fmla="val 3650"/>
            </a:avLst>
          </a:prstGeom>
          <a:solidFill>
            <a:srgbClr val="33495F">
              <a:alpha val="21737"/>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41" name="圆角矩形"/>
          <p:cNvSpPr/>
          <p:nvPr/>
        </p:nvSpPr>
        <p:spPr>
          <a:xfrm>
            <a:off x="910773" y="8962974"/>
            <a:ext cx="3729572" cy="1375701"/>
          </a:xfrm>
          <a:prstGeom prst="roundRect">
            <a:avLst>
              <a:gd name="adj" fmla="val 3650"/>
            </a:avLst>
          </a:prstGeom>
          <a:solidFill>
            <a:srgbClr val="33495F">
              <a:alpha val="21737"/>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42" name="圆角矩形"/>
          <p:cNvSpPr/>
          <p:nvPr/>
        </p:nvSpPr>
        <p:spPr>
          <a:xfrm>
            <a:off x="910773" y="10557880"/>
            <a:ext cx="3729572" cy="1375701"/>
          </a:xfrm>
          <a:prstGeom prst="roundRect">
            <a:avLst>
              <a:gd name="adj" fmla="val 3650"/>
            </a:avLst>
          </a:prstGeom>
          <a:solidFill>
            <a:srgbClr val="33495F">
              <a:alpha val="21737"/>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43" name="圆角矩形"/>
          <p:cNvSpPr/>
          <p:nvPr/>
        </p:nvSpPr>
        <p:spPr>
          <a:xfrm>
            <a:off x="910773" y="12152785"/>
            <a:ext cx="3729572" cy="1375701"/>
          </a:xfrm>
          <a:prstGeom prst="roundRect">
            <a:avLst>
              <a:gd name="adj" fmla="val 3650"/>
            </a:avLst>
          </a:prstGeom>
          <a:solidFill>
            <a:srgbClr val="33495F">
              <a:alpha val="21737"/>
            </a:srgbClr>
          </a:solidFill>
          <a:ln w="12700">
            <a:miter lim="400000"/>
          </a:ln>
        </p:spPr>
        <p:txBody>
          <a:bodyPr lIns="50800" tIns="50800" rIns="50800" bIns="50800" anchor="ctr"/>
          <a:lstStyle/>
          <a:p>
            <a:pPr defTabSz="1219200">
              <a:spcBef>
                <a:spcPts val="800"/>
              </a:spcBef>
              <a:defRPr b="1" sz="2000">
                <a:solidFill>
                  <a:srgbClr val="06BB9B"/>
                </a:solidFill>
                <a:uFill>
                  <a:solidFill>
                    <a:srgbClr val="06BB9B"/>
                  </a:solidFill>
                </a:uFill>
                <a:latin typeface="Roboto Condensed Regular"/>
                <a:ea typeface="Roboto Condensed Regular"/>
                <a:cs typeface="Roboto Condensed Regular"/>
                <a:sym typeface="Roboto Condensed Regular"/>
              </a:defRPr>
            </a:pPr>
          </a:p>
        </p:txBody>
      </p:sp>
      <p:sp>
        <p:nvSpPr>
          <p:cNvPr id="1344"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914400">
              <a:defRPr sz="2800">
                <a:solidFill>
                  <a:srgbClr val="FFFFFF"/>
                </a:solidFill>
                <a:uFill>
                  <a:solidFill>
                    <a:srgbClr val="FFFFFF"/>
                  </a:solidFill>
                </a:uFill>
                <a:latin typeface="+mj-lt"/>
                <a:ea typeface="+mj-ea"/>
                <a:cs typeface="+mj-cs"/>
                <a:sym typeface="Helvetica"/>
              </a:defRPr>
            </a:lvl1pPr>
          </a:lstStyle>
          <a:p>
            <a:pPr/>
            <a:fld id="{86CB4B4D-7CA3-9044-876B-883B54F8677D}" type="slidenum"/>
          </a:p>
        </p:txBody>
      </p:sp>
      <p:sp>
        <p:nvSpPr>
          <p:cNvPr id="1345" name="特色功能之开放平台-支持多种SDK可供企业应用集成"/>
          <p:cNvSpPr txBox="1"/>
          <p:nvPr>
            <p:ph type="title"/>
          </p:nvPr>
        </p:nvSpPr>
        <p:spPr>
          <a:xfrm>
            <a:off x="419100" y="177800"/>
            <a:ext cx="16342302" cy="1397002"/>
          </a:xfrm>
          <a:prstGeom prst="rect">
            <a:avLst/>
          </a:prstGeom>
        </p:spPr>
        <p:txBody>
          <a:bodyPr/>
          <a:lstStyle>
            <a:lvl1pPr>
              <a:defRPr>
                <a:latin typeface="+mj-lt"/>
                <a:ea typeface="+mj-ea"/>
                <a:cs typeface="+mj-cs"/>
                <a:sym typeface="Helvetica"/>
              </a:defRPr>
            </a:lvl1pPr>
          </a:lstStyle>
          <a:p>
            <a:pPr/>
            <a:r>
              <a:t>特色功能之开放平台-支持多种SDK可供企业应用集成</a:t>
            </a:r>
          </a:p>
        </p:txBody>
      </p:sp>
      <p:grpSp>
        <p:nvGrpSpPr>
          <p:cNvPr id="1350" name="成组"/>
          <p:cNvGrpSpPr/>
          <p:nvPr/>
        </p:nvGrpSpPr>
        <p:grpSpPr>
          <a:xfrm>
            <a:off x="920842" y="1769637"/>
            <a:ext cx="3742272" cy="3742271"/>
            <a:chOff x="0" y="0"/>
            <a:chExt cx="3742271" cy="3742270"/>
          </a:xfrm>
        </p:grpSpPr>
        <p:grpSp>
          <p:nvGrpSpPr>
            <p:cNvPr id="1348" name="成组"/>
            <p:cNvGrpSpPr/>
            <p:nvPr/>
          </p:nvGrpSpPr>
          <p:grpSpPr>
            <a:xfrm>
              <a:off x="-1" y="0"/>
              <a:ext cx="3742273" cy="3742271"/>
              <a:chOff x="0" y="0"/>
              <a:chExt cx="3742271" cy="3742270"/>
            </a:xfrm>
          </p:grpSpPr>
          <p:sp>
            <p:nvSpPr>
              <p:cNvPr id="1346" name="圆角矩形"/>
              <p:cNvSpPr/>
              <p:nvPr/>
            </p:nvSpPr>
            <p:spPr>
              <a:xfrm>
                <a:off x="0" y="0"/>
                <a:ext cx="3742272" cy="3742271"/>
              </a:xfrm>
              <a:prstGeom prst="roundRect">
                <a:avLst>
                  <a:gd name="adj" fmla="val 3093"/>
                </a:avLst>
              </a:prstGeom>
              <a:solidFill>
                <a:srgbClr val="33495F"/>
              </a:solidFill>
              <a:ln w="12700" cap="flat">
                <a:noFill/>
                <a:miter lim="400000"/>
              </a:ln>
              <a:effectLst/>
            </p:spPr>
            <p:txBody>
              <a:bodyPr wrap="square" lIns="50800" tIns="50800" rIns="50800" bIns="50800" numCol="1" anchor="ctr">
                <a:noAutofit/>
              </a:bodyPr>
              <a:lstStyle/>
              <a:p>
                <a:pPr defTabSz="1219200">
                  <a:defRPr sz="4800">
                    <a:uFill>
                      <a:solidFill>
                        <a:srgbClr val="000000"/>
                      </a:solidFill>
                    </a:uFill>
                    <a:latin typeface="Calibri"/>
                    <a:ea typeface="Calibri"/>
                    <a:cs typeface="Calibri"/>
                    <a:sym typeface="Calibri"/>
                  </a:defRPr>
                </a:pPr>
              </a:p>
            </p:txBody>
          </p:sp>
          <p:sp>
            <p:nvSpPr>
              <p:cNvPr id="1347" name="UEM客户端 SDK"/>
              <p:cNvSpPr txBox="1"/>
              <p:nvPr/>
            </p:nvSpPr>
            <p:spPr>
              <a:xfrm>
                <a:off x="35629" y="2661316"/>
                <a:ext cx="3706643"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700"/>
                  </a:spcBef>
                  <a:defRPr sz="3200">
                    <a:solidFill>
                      <a:srgbClr val="FFFFFF"/>
                    </a:solidFill>
                    <a:uFill>
                      <a:solidFill>
                        <a:srgbClr val="595959"/>
                      </a:solidFill>
                    </a:uFill>
                    <a:latin typeface="Roboto condensed"/>
                    <a:ea typeface="Roboto condensed"/>
                    <a:cs typeface="Roboto condensed"/>
                    <a:sym typeface="Roboto condensed"/>
                  </a:defRPr>
                </a:lvl1pPr>
              </a:lstStyle>
              <a:p>
                <a:pPr/>
                <a:r>
                  <a:t>UEM客户端 SDK</a:t>
                </a:r>
              </a:p>
            </p:txBody>
          </p:sp>
        </p:grpSp>
        <p:sp>
          <p:nvSpPr>
            <p:cNvPr id="1349" name="形状"/>
            <p:cNvSpPr/>
            <p:nvPr/>
          </p:nvSpPr>
          <p:spPr>
            <a:xfrm>
              <a:off x="1452033" y="866530"/>
              <a:ext cx="838203" cy="851954"/>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8750" y="9429"/>
                  </a:moveTo>
                  <a:lnTo>
                    <a:pt x="18750" y="5885"/>
                  </a:lnTo>
                  <a:cubicBezTo>
                    <a:pt x="18750" y="2636"/>
                    <a:pt x="15238" y="1"/>
                    <a:pt x="10907" y="1"/>
                  </a:cubicBezTo>
                  <a:cubicBezTo>
                    <a:pt x="10853" y="1"/>
                    <a:pt x="10814" y="-1"/>
                    <a:pt x="10761" y="0"/>
                  </a:cubicBezTo>
                  <a:cubicBezTo>
                    <a:pt x="10718" y="0"/>
                    <a:pt x="10662" y="2"/>
                    <a:pt x="10618" y="2"/>
                  </a:cubicBezTo>
                  <a:cubicBezTo>
                    <a:pt x="6286" y="2"/>
                    <a:pt x="2776" y="2636"/>
                    <a:pt x="2776" y="5886"/>
                  </a:cubicBezTo>
                  <a:lnTo>
                    <a:pt x="2776" y="9429"/>
                  </a:lnTo>
                  <a:lnTo>
                    <a:pt x="0" y="9429"/>
                  </a:lnTo>
                  <a:lnTo>
                    <a:pt x="0" y="21599"/>
                  </a:lnTo>
                  <a:lnTo>
                    <a:pt x="21600" y="21599"/>
                  </a:lnTo>
                  <a:lnTo>
                    <a:pt x="21600" y="9429"/>
                  </a:lnTo>
                  <a:lnTo>
                    <a:pt x="18750" y="9429"/>
                  </a:lnTo>
                  <a:close/>
                  <a:moveTo>
                    <a:pt x="13251" y="19368"/>
                  </a:moveTo>
                  <a:lnTo>
                    <a:pt x="8353" y="19368"/>
                  </a:lnTo>
                  <a:lnTo>
                    <a:pt x="9552" y="15434"/>
                  </a:lnTo>
                  <a:cubicBezTo>
                    <a:pt x="8835" y="15113"/>
                    <a:pt x="8353" y="14527"/>
                    <a:pt x="8353" y="13855"/>
                  </a:cubicBezTo>
                  <a:cubicBezTo>
                    <a:pt x="8353" y="12840"/>
                    <a:pt x="9449" y="12017"/>
                    <a:pt x="10802" y="12017"/>
                  </a:cubicBezTo>
                  <a:cubicBezTo>
                    <a:pt x="12154" y="12017"/>
                    <a:pt x="13251" y="12840"/>
                    <a:pt x="13251" y="13855"/>
                  </a:cubicBezTo>
                  <a:cubicBezTo>
                    <a:pt x="13251" y="14530"/>
                    <a:pt x="12765" y="15118"/>
                    <a:pt x="12043" y="15438"/>
                  </a:cubicBezTo>
                  <a:lnTo>
                    <a:pt x="13251" y="19368"/>
                  </a:lnTo>
                  <a:close/>
                  <a:moveTo>
                    <a:pt x="14826" y="9429"/>
                  </a:moveTo>
                  <a:lnTo>
                    <a:pt x="6699" y="9429"/>
                  </a:lnTo>
                  <a:lnTo>
                    <a:pt x="6699" y="5886"/>
                  </a:lnTo>
                  <a:cubicBezTo>
                    <a:pt x="6699" y="4265"/>
                    <a:pt x="8457" y="2946"/>
                    <a:pt x="10617" y="2946"/>
                  </a:cubicBezTo>
                  <a:cubicBezTo>
                    <a:pt x="10679" y="2946"/>
                    <a:pt x="10809" y="2944"/>
                    <a:pt x="10809" y="2944"/>
                  </a:cubicBezTo>
                  <a:cubicBezTo>
                    <a:pt x="10809" y="2944"/>
                    <a:pt x="10874" y="2946"/>
                    <a:pt x="10907" y="2946"/>
                  </a:cubicBezTo>
                  <a:cubicBezTo>
                    <a:pt x="13067" y="2946"/>
                    <a:pt x="14826" y="4264"/>
                    <a:pt x="14826" y="5885"/>
                  </a:cubicBezTo>
                  <a:lnTo>
                    <a:pt x="14826" y="9429"/>
                  </a:lnTo>
                  <a:close/>
                </a:path>
              </a:pathLst>
            </a:custGeom>
            <a:solidFill>
              <a:srgbClr val="FFFFFF"/>
            </a:solidFill>
            <a:ln w="12700" cap="flat">
              <a:noFill/>
              <a:miter lim="400000"/>
            </a:ln>
            <a:effectLst/>
          </p:spPr>
          <p:txBody>
            <a:bodyPr wrap="square" lIns="50800" tIns="50800" rIns="50800" bIns="50800" numCol="1" anchor="t">
              <a:noAutofit/>
            </a:bodyPr>
            <a:lstStyle/>
            <a:p>
              <a:pPr algn="l" defTabSz="1219200">
                <a:defRPr sz="4800">
                  <a:uFill>
                    <a:solidFill>
                      <a:srgbClr val="000000"/>
                    </a:solidFill>
                  </a:uFill>
                  <a:latin typeface="Calibri"/>
                  <a:ea typeface="Calibri"/>
                  <a:cs typeface="Calibri"/>
                  <a:sym typeface="Calibri"/>
                </a:defRPr>
              </a:pPr>
            </a:p>
          </p:txBody>
        </p:sp>
      </p:grpSp>
      <p:grpSp>
        <p:nvGrpSpPr>
          <p:cNvPr id="1356" name="成组"/>
          <p:cNvGrpSpPr/>
          <p:nvPr/>
        </p:nvGrpSpPr>
        <p:grpSpPr>
          <a:xfrm>
            <a:off x="5565820" y="1769637"/>
            <a:ext cx="3742270" cy="3742270"/>
            <a:chOff x="0" y="0"/>
            <a:chExt cx="3742269" cy="3742269"/>
          </a:xfrm>
        </p:grpSpPr>
        <p:sp>
          <p:nvSpPr>
            <p:cNvPr id="1351" name="圆角矩形"/>
            <p:cNvSpPr/>
            <p:nvPr/>
          </p:nvSpPr>
          <p:spPr>
            <a:xfrm>
              <a:off x="-1" y="-1"/>
              <a:ext cx="3742271" cy="3742271"/>
            </a:xfrm>
            <a:prstGeom prst="roundRect">
              <a:avLst>
                <a:gd name="adj" fmla="val 3093"/>
              </a:avLst>
            </a:prstGeom>
            <a:solidFill>
              <a:srgbClr val="2399DE"/>
            </a:solidFill>
            <a:ln w="12700" cap="flat">
              <a:noFill/>
              <a:miter lim="400000"/>
            </a:ln>
            <a:effectLst/>
          </p:spPr>
          <p:txBody>
            <a:bodyPr wrap="square" lIns="50800" tIns="50800" rIns="50800" bIns="50800" numCol="1" anchor="ctr">
              <a:noAutofit/>
            </a:bodyPr>
            <a:lstStyle/>
            <a:p>
              <a:pPr defTabSz="1219200">
                <a:defRPr sz="4800">
                  <a:uFill>
                    <a:solidFill>
                      <a:srgbClr val="000000"/>
                    </a:solidFill>
                  </a:uFill>
                  <a:latin typeface="Calibri"/>
                  <a:ea typeface="Calibri"/>
                  <a:cs typeface="Calibri"/>
                  <a:sym typeface="Calibri"/>
                </a:defRPr>
              </a:pPr>
            </a:p>
          </p:txBody>
        </p:sp>
        <p:grpSp>
          <p:nvGrpSpPr>
            <p:cNvPr id="1354" name="成组"/>
            <p:cNvGrpSpPr/>
            <p:nvPr/>
          </p:nvGrpSpPr>
          <p:grpSpPr>
            <a:xfrm>
              <a:off x="1455541" y="873684"/>
              <a:ext cx="838593" cy="995408"/>
              <a:chOff x="0" y="-1"/>
              <a:chExt cx="838591" cy="995406"/>
            </a:xfrm>
          </p:grpSpPr>
          <p:sp>
            <p:nvSpPr>
              <p:cNvPr id="1352" name="形状"/>
              <p:cNvSpPr/>
              <p:nvPr/>
            </p:nvSpPr>
            <p:spPr>
              <a:xfrm>
                <a:off x="0" y="-2"/>
                <a:ext cx="838592" cy="995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10" y="3528"/>
                    </a:moveTo>
                    <a:lnTo>
                      <a:pt x="12410" y="1767"/>
                    </a:lnTo>
                    <a:lnTo>
                      <a:pt x="13534" y="1767"/>
                    </a:lnTo>
                    <a:cubicBezTo>
                      <a:pt x="14114" y="1767"/>
                      <a:pt x="14584" y="1371"/>
                      <a:pt x="14584" y="883"/>
                    </a:cubicBezTo>
                    <a:cubicBezTo>
                      <a:pt x="14584" y="395"/>
                      <a:pt x="14114" y="0"/>
                      <a:pt x="13534" y="0"/>
                    </a:cubicBezTo>
                    <a:lnTo>
                      <a:pt x="8085" y="0"/>
                    </a:lnTo>
                    <a:cubicBezTo>
                      <a:pt x="7505" y="0"/>
                      <a:pt x="7035" y="395"/>
                      <a:pt x="7035" y="883"/>
                    </a:cubicBezTo>
                    <a:cubicBezTo>
                      <a:pt x="7035" y="1371"/>
                      <a:pt x="7504" y="1767"/>
                      <a:pt x="8085" y="1767"/>
                    </a:cubicBezTo>
                    <a:lnTo>
                      <a:pt x="9185" y="1767"/>
                    </a:lnTo>
                    <a:lnTo>
                      <a:pt x="9185" y="3528"/>
                    </a:lnTo>
                    <a:cubicBezTo>
                      <a:pt x="3986" y="4184"/>
                      <a:pt x="0" y="7957"/>
                      <a:pt x="0" y="12513"/>
                    </a:cubicBezTo>
                    <a:cubicBezTo>
                      <a:pt x="0" y="17532"/>
                      <a:pt x="4835" y="21600"/>
                      <a:pt x="10800" y="21600"/>
                    </a:cubicBezTo>
                    <a:cubicBezTo>
                      <a:pt x="16765" y="21600"/>
                      <a:pt x="21600" y="17532"/>
                      <a:pt x="21600" y="12513"/>
                    </a:cubicBezTo>
                    <a:cubicBezTo>
                      <a:pt x="21600" y="7955"/>
                      <a:pt x="17611" y="4182"/>
                      <a:pt x="12410" y="3528"/>
                    </a:cubicBezTo>
                    <a:close/>
                    <a:moveTo>
                      <a:pt x="10800" y="19328"/>
                    </a:moveTo>
                    <a:cubicBezTo>
                      <a:pt x="6334" y="19328"/>
                      <a:pt x="2700" y="16271"/>
                      <a:pt x="2700" y="12513"/>
                    </a:cubicBezTo>
                    <a:cubicBezTo>
                      <a:pt x="2700" y="8755"/>
                      <a:pt x="6334" y="5698"/>
                      <a:pt x="10800" y="5698"/>
                    </a:cubicBezTo>
                    <a:cubicBezTo>
                      <a:pt x="15266" y="5698"/>
                      <a:pt x="18900" y="8755"/>
                      <a:pt x="18900" y="12513"/>
                    </a:cubicBezTo>
                    <a:cubicBezTo>
                      <a:pt x="18900" y="16271"/>
                      <a:pt x="15266" y="19328"/>
                      <a:pt x="10800" y="19328"/>
                    </a:cubicBezTo>
                    <a:close/>
                  </a:path>
                </a:pathLst>
              </a:custGeom>
              <a:solidFill>
                <a:srgbClr val="FFFFFF"/>
              </a:solidFill>
              <a:ln w="12700" cap="flat">
                <a:noFill/>
                <a:miter lim="400000"/>
              </a:ln>
              <a:effectLst/>
            </p:spPr>
            <p:txBody>
              <a:bodyPr wrap="square" lIns="50800" tIns="50800" rIns="50800" bIns="50800"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353" name="形状"/>
              <p:cNvSpPr/>
              <p:nvPr/>
            </p:nvSpPr>
            <p:spPr>
              <a:xfrm>
                <a:off x="375021" y="346830"/>
                <a:ext cx="253500" cy="391921"/>
              </a:xfrm>
              <a:custGeom>
                <a:avLst/>
                <a:gdLst/>
                <a:ahLst/>
                <a:cxnLst>
                  <a:cxn ang="0">
                    <a:pos x="wd2" y="hd2"/>
                  </a:cxn>
                  <a:cxn ang="5400000">
                    <a:pos x="wd2" y="hd2"/>
                  </a:cxn>
                  <a:cxn ang="10800000">
                    <a:pos x="wd2" y="hd2"/>
                  </a:cxn>
                  <a:cxn ang="16200000">
                    <a:pos x="wd2" y="hd2"/>
                  </a:cxn>
                </a:cxnLst>
                <a:rect l="0" t="0" r="r" b="b"/>
                <a:pathLst>
                  <a:path w="21403" h="21600" fill="norm" stroke="1" extrusionOk="0">
                    <a:moveTo>
                      <a:pt x="20755" y="17708"/>
                    </a:moveTo>
                    <a:lnTo>
                      <a:pt x="6801" y="11554"/>
                    </a:lnTo>
                    <a:lnTo>
                      <a:pt x="6801" y="961"/>
                    </a:lnTo>
                    <a:cubicBezTo>
                      <a:pt x="6801" y="708"/>
                      <a:pt x="6643" y="460"/>
                      <a:pt x="6370" y="281"/>
                    </a:cubicBezTo>
                    <a:cubicBezTo>
                      <a:pt x="6097" y="103"/>
                      <a:pt x="5717" y="0"/>
                      <a:pt x="5330" y="0"/>
                    </a:cubicBezTo>
                    <a:lnTo>
                      <a:pt x="1470" y="0"/>
                    </a:lnTo>
                    <a:cubicBezTo>
                      <a:pt x="1081" y="0"/>
                      <a:pt x="705" y="102"/>
                      <a:pt x="431" y="281"/>
                    </a:cubicBezTo>
                    <a:cubicBezTo>
                      <a:pt x="158" y="460"/>
                      <a:pt x="0" y="708"/>
                      <a:pt x="0" y="961"/>
                    </a:cubicBezTo>
                    <a:lnTo>
                      <a:pt x="0" y="13470"/>
                    </a:lnTo>
                    <a:cubicBezTo>
                      <a:pt x="0" y="13723"/>
                      <a:pt x="158" y="13970"/>
                      <a:pt x="431" y="14149"/>
                    </a:cubicBezTo>
                    <a:cubicBezTo>
                      <a:pt x="542" y="14221"/>
                      <a:pt x="670" y="14282"/>
                      <a:pt x="809" y="14327"/>
                    </a:cubicBezTo>
                    <a:lnTo>
                      <a:pt x="17068" y="21438"/>
                    </a:lnTo>
                    <a:cubicBezTo>
                      <a:pt x="17313" y="21544"/>
                      <a:pt x="17597" y="21600"/>
                      <a:pt x="17883" y="21600"/>
                    </a:cubicBezTo>
                    <a:cubicBezTo>
                      <a:pt x="17987" y="21600"/>
                      <a:pt x="18092" y="21592"/>
                      <a:pt x="18196" y="21579"/>
                    </a:cubicBezTo>
                    <a:cubicBezTo>
                      <a:pt x="18584" y="21525"/>
                      <a:pt x="18921" y="21370"/>
                      <a:pt x="19134" y="21149"/>
                    </a:cubicBezTo>
                    <a:lnTo>
                      <a:pt x="21180" y="19012"/>
                    </a:lnTo>
                    <a:cubicBezTo>
                      <a:pt x="21600" y="18574"/>
                      <a:pt x="21411" y="17997"/>
                      <a:pt x="20755" y="17708"/>
                    </a:cubicBezTo>
                    <a:close/>
                  </a:path>
                </a:pathLst>
              </a:custGeom>
              <a:solidFill>
                <a:srgbClr val="FFFFFF"/>
              </a:solidFill>
              <a:ln w="12700" cap="flat">
                <a:noFill/>
                <a:miter lim="400000"/>
              </a:ln>
              <a:effectLst/>
            </p:spPr>
            <p:txBody>
              <a:bodyPr wrap="square" lIns="50800" tIns="50800" rIns="50800" bIns="50800" numCol="1" anchor="t">
                <a:noAutofit/>
              </a:bodyPr>
              <a:lstStyle/>
              <a:p>
                <a:pPr algn="l" defTabSz="1219200">
                  <a:defRPr sz="4800">
                    <a:uFill>
                      <a:solidFill>
                        <a:srgbClr val="000000"/>
                      </a:solidFill>
                    </a:uFill>
                    <a:latin typeface="Calibri"/>
                    <a:ea typeface="Calibri"/>
                    <a:cs typeface="Calibri"/>
                    <a:sym typeface="Calibri"/>
                  </a:defRPr>
                </a:pPr>
              </a:p>
            </p:txBody>
          </p:sp>
        </p:grpSp>
        <p:sp>
          <p:nvSpPr>
            <p:cNvPr id="1355" name="SecCom SDK"/>
            <p:cNvSpPr txBox="1"/>
            <p:nvPr/>
          </p:nvSpPr>
          <p:spPr>
            <a:xfrm>
              <a:off x="11109" y="2661315"/>
              <a:ext cx="370664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700"/>
                </a:spcBef>
                <a:defRPr sz="3200">
                  <a:solidFill>
                    <a:srgbClr val="FFFFFF"/>
                  </a:solidFill>
                  <a:uFill>
                    <a:solidFill>
                      <a:srgbClr val="595959"/>
                    </a:solidFill>
                  </a:uFill>
                  <a:latin typeface="Roboto condensed"/>
                  <a:ea typeface="Roboto condensed"/>
                  <a:cs typeface="Roboto condensed"/>
                  <a:sym typeface="Roboto condensed"/>
                </a:defRPr>
              </a:lvl1pPr>
            </a:lstStyle>
            <a:p>
              <a:pPr/>
              <a:r>
                <a:t>SecCom SDK</a:t>
              </a:r>
            </a:p>
          </p:txBody>
        </p:sp>
      </p:grpSp>
      <p:sp>
        <p:nvSpPr>
          <p:cNvPr id="1357" name="移动安全接入"/>
          <p:cNvSpPr txBox="1"/>
          <p:nvPr/>
        </p:nvSpPr>
        <p:spPr>
          <a:xfrm>
            <a:off x="6246762" y="6149865"/>
            <a:ext cx="2380386"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移动安全接入</a:t>
            </a:r>
          </a:p>
        </p:txBody>
      </p:sp>
      <p:sp>
        <p:nvSpPr>
          <p:cNvPr id="1358" name="移动身份管理"/>
          <p:cNvSpPr txBox="1"/>
          <p:nvPr/>
        </p:nvSpPr>
        <p:spPr>
          <a:xfrm>
            <a:off x="6260520" y="7744770"/>
            <a:ext cx="2352869"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移动身份管理</a:t>
            </a:r>
          </a:p>
        </p:txBody>
      </p:sp>
      <p:sp>
        <p:nvSpPr>
          <p:cNvPr id="1359" name="应用配置推送"/>
          <p:cNvSpPr txBox="1"/>
          <p:nvPr/>
        </p:nvSpPr>
        <p:spPr>
          <a:xfrm>
            <a:off x="6271732" y="9339675"/>
            <a:ext cx="2330445"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应用配置推送</a:t>
            </a:r>
          </a:p>
        </p:txBody>
      </p:sp>
      <p:sp>
        <p:nvSpPr>
          <p:cNvPr id="1360" name="应用数据加密"/>
          <p:cNvSpPr txBox="1"/>
          <p:nvPr/>
        </p:nvSpPr>
        <p:spPr>
          <a:xfrm>
            <a:off x="6239188" y="10934581"/>
            <a:ext cx="2395533"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应用数据加密</a:t>
            </a:r>
          </a:p>
        </p:txBody>
      </p:sp>
      <p:grpSp>
        <p:nvGrpSpPr>
          <p:cNvPr id="1364" name="成组"/>
          <p:cNvGrpSpPr/>
          <p:nvPr/>
        </p:nvGrpSpPr>
        <p:grpSpPr>
          <a:xfrm>
            <a:off x="15140421" y="1769637"/>
            <a:ext cx="3742271" cy="3742270"/>
            <a:chOff x="0" y="0"/>
            <a:chExt cx="3742270" cy="3742269"/>
          </a:xfrm>
        </p:grpSpPr>
        <p:sp>
          <p:nvSpPr>
            <p:cNvPr id="1361" name="圆角矩形"/>
            <p:cNvSpPr/>
            <p:nvPr/>
          </p:nvSpPr>
          <p:spPr>
            <a:xfrm>
              <a:off x="0" y="-1"/>
              <a:ext cx="3742271" cy="3742271"/>
            </a:xfrm>
            <a:prstGeom prst="roundRect">
              <a:avLst>
                <a:gd name="adj" fmla="val 3093"/>
              </a:avLst>
            </a:prstGeom>
            <a:solidFill>
              <a:srgbClr val="E94F35"/>
            </a:solidFill>
            <a:ln w="12700" cap="flat">
              <a:noFill/>
              <a:miter lim="400000"/>
            </a:ln>
            <a:effectLst/>
          </p:spPr>
          <p:txBody>
            <a:bodyPr wrap="square" lIns="50800" tIns="50800" rIns="50800" bIns="50800" numCol="1" anchor="ctr">
              <a:noAutofit/>
            </a:bodyPr>
            <a:lstStyle/>
            <a:p>
              <a:pPr defTabSz="1219200">
                <a:defRPr sz="4800">
                  <a:uFill>
                    <a:solidFill>
                      <a:srgbClr val="000000"/>
                    </a:solidFill>
                  </a:uFill>
                  <a:latin typeface="Calibri"/>
                  <a:ea typeface="Calibri"/>
                  <a:cs typeface="Calibri"/>
                  <a:sym typeface="Calibri"/>
                </a:defRPr>
              </a:pPr>
            </a:p>
          </p:txBody>
        </p:sp>
        <p:sp>
          <p:nvSpPr>
            <p:cNvPr id="1362" name="形状"/>
            <p:cNvSpPr/>
            <p:nvPr/>
          </p:nvSpPr>
          <p:spPr>
            <a:xfrm>
              <a:off x="1381899" y="921733"/>
              <a:ext cx="995405" cy="8522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40" y="17069"/>
                  </a:moveTo>
                  <a:cubicBezTo>
                    <a:pt x="19540" y="16473"/>
                    <a:pt x="19540" y="15944"/>
                    <a:pt x="19540" y="14772"/>
                  </a:cubicBezTo>
                  <a:cubicBezTo>
                    <a:pt x="19526" y="13214"/>
                    <a:pt x="18865" y="11949"/>
                    <a:pt x="18090" y="10825"/>
                  </a:cubicBezTo>
                  <a:cubicBezTo>
                    <a:pt x="16910" y="9139"/>
                    <a:pt x="15307" y="7618"/>
                    <a:pt x="14047" y="6153"/>
                  </a:cubicBezTo>
                  <a:cubicBezTo>
                    <a:pt x="13419" y="5427"/>
                    <a:pt x="12881" y="4722"/>
                    <a:pt x="12534" y="4095"/>
                  </a:cubicBezTo>
                  <a:cubicBezTo>
                    <a:pt x="12185" y="3471"/>
                    <a:pt x="12043" y="2962"/>
                    <a:pt x="12043" y="2580"/>
                  </a:cubicBezTo>
                  <a:cubicBezTo>
                    <a:pt x="12043" y="2577"/>
                    <a:pt x="12043" y="2573"/>
                    <a:pt x="12043" y="2570"/>
                  </a:cubicBezTo>
                  <a:cubicBezTo>
                    <a:pt x="12043" y="1413"/>
                    <a:pt x="12043" y="589"/>
                    <a:pt x="12043" y="0"/>
                  </a:cubicBezTo>
                  <a:lnTo>
                    <a:pt x="9556" y="0"/>
                  </a:lnTo>
                  <a:cubicBezTo>
                    <a:pt x="9556" y="0"/>
                    <a:pt x="9556" y="1"/>
                    <a:pt x="9556" y="1"/>
                  </a:cubicBezTo>
                  <a:cubicBezTo>
                    <a:pt x="9556" y="591"/>
                    <a:pt x="9556" y="1415"/>
                    <a:pt x="9556" y="2571"/>
                  </a:cubicBezTo>
                  <a:cubicBezTo>
                    <a:pt x="9556" y="2574"/>
                    <a:pt x="9556" y="2578"/>
                    <a:pt x="9556" y="2581"/>
                  </a:cubicBezTo>
                  <a:cubicBezTo>
                    <a:pt x="9556" y="2963"/>
                    <a:pt x="9414" y="3472"/>
                    <a:pt x="9065" y="4097"/>
                  </a:cubicBezTo>
                  <a:cubicBezTo>
                    <a:pt x="8718" y="4723"/>
                    <a:pt x="8180" y="5428"/>
                    <a:pt x="7552" y="6155"/>
                  </a:cubicBezTo>
                  <a:cubicBezTo>
                    <a:pt x="6292" y="7619"/>
                    <a:pt x="4689" y="9140"/>
                    <a:pt x="3509" y="10826"/>
                  </a:cubicBezTo>
                  <a:cubicBezTo>
                    <a:pt x="2734" y="11950"/>
                    <a:pt x="2073" y="13215"/>
                    <a:pt x="2059" y="14774"/>
                  </a:cubicBezTo>
                  <a:cubicBezTo>
                    <a:pt x="2059" y="15946"/>
                    <a:pt x="2059" y="16475"/>
                    <a:pt x="2059" y="17070"/>
                  </a:cubicBezTo>
                  <a:lnTo>
                    <a:pt x="0" y="17070"/>
                  </a:lnTo>
                  <a:lnTo>
                    <a:pt x="3280" y="21600"/>
                  </a:lnTo>
                  <a:lnTo>
                    <a:pt x="6551" y="17070"/>
                  </a:lnTo>
                  <a:lnTo>
                    <a:pt x="4547" y="17070"/>
                  </a:lnTo>
                  <a:cubicBezTo>
                    <a:pt x="4547" y="16475"/>
                    <a:pt x="4547" y="15946"/>
                    <a:pt x="4547" y="14774"/>
                  </a:cubicBezTo>
                  <a:cubicBezTo>
                    <a:pt x="4547" y="14769"/>
                    <a:pt x="4547" y="14765"/>
                    <a:pt x="4547" y="14761"/>
                  </a:cubicBezTo>
                  <a:cubicBezTo>
                    <a:pt x="4547" y="14404"/>
                    <a:pt x="4685" y="13910"/>
                    <a:pt x="5033" y="13296"/>
                  </a:cubicBezTo>
                  <a:cubicBezTo>
                    <a:pt x="5381" y="12679"/>
                    <a:pt x="5919" y="11980"/>
                    <a:pt x="6550" y="11258"/>
                  </a:cubicBezTo>
                  <a:cubicBezTo>
                    <a:pt x="7464" y="10197"/>
                    <a:pt x="8559" y="9102"/>
                    <a:pt x="9544" y="7929"/>
                  </a:cubicBezTo>
                  <a:lnTo>
                    <a:pt x="9544" y="17069"/>
                  </a:lnTo>
                  <a:lnTo>
                    <a:pt x="7520" y="17069"/>
                  </a:lnTo>
                  <a:lnTo>
                    <a:pt x="10803" y="21600"/>
                  </a:lnTo>
                  <a:lnTo>
                    <a:pt x="14080" y="17069"/>
                  </a:lnTo>
                  <a:lnTo>
                    <a:pt x="12032" y="17069"/>
                  </a:lnTo>
                  <a:lnTo>
                    <a:pt x="12032" y="7900"/>
                  </a:lnTo>
                  <a:cubicBezTo>
                    <a:pt x="13023" y="9084"/>
                    <a:pt x="14128" y="10188"/>
                    <a:pt x="15050" y="11256"/>
                  </a:cubicBezTo>
                  <a:cubicBezTo>
                    <a:pt x="15681" y="11979"/>
                    <a:pt x="16219" y="12678"/>
                    <a:pt x="16567" y="13295"/>
                  </a:cubicBezTo>
                  <a:cubicBezTo>
                    <a:pt x="16915" y="13908"/>
                    <a:pt x="17053" y="14403"/>
                    <a:pt x="17053" y="14760"/>
                  </a:cubicBezTo>
                  <a:cubicBezTo>
                    <a:pt x="17053" y="14764"/>
                    <a:pt x="17053" y="14768"/>
                    <a:pt x="17053" y="14773"/>
                  </a:cubicBezTo>
                  <a:cubicBezTo>
                    <a:pt x="17053" y="15945"/>
                    <a:pt x="17053" y="16473"/>
                    <a:pt x="17053" y="17069"/>
                  </a:cubicBezTo>
                  <a:lnTo>
                    <a:pt x="15049" y="17069"/>
                  </a:lnTo>
                  <a:lnTo>
                    <a:pt x="18320" y="21598"/>
                  </a:lnTo>
                  <a:lnTo>
                    <a:pt x="21600" y="17069"/>
                  </a:lnTo>
                  <a:lnTo>
                    <a:pt x="19540" y="17069"/>
                  </a:lnTo>
                  <a:close/>
                </a:path>
              </a:pathLst>
            </a:custGeom>
            <a:solidFill>
              <a:srgbClr val="FFFFFF"/>
            </a:solidFill>
            <a:ln w="12700" cap="flat">
              <a:noFill/>
              <a:miter lim="400000"/>
            </a:ln>
            <a:effectLst/>
          </p:spPr>
          <p:txBody>
            <a:bodyPr wrap="square" lIns="50800" tIns="50800" rIns="50800" bIns="50800"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363" name="NPNS SDK"/>
            <p:cNvSpPr txBox="1"/>
            <p:nvPr/>
          </p:nvSpPr>
          <p:spPr>
            <a:xfrm>
              <a:off x="35628" y="2661315"/>
              <a:ext cx="3706643"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700"/>
                </a:spcBef>
                <a:defRPr sz="3200">
                  <a:solidFill>
                    <a:srgbClr val="FFFFFF"/>
                  </a:solidFill>
                  <a:uFill>
                    <a:solidFill>
                      <a:srgbClr val="FFFFFF"/>
                    </a:solidFill>
                  </a:uFill>
                  <a:latin typeface="Roboto condensed"/>
                  <a:ea typeface="Roboto condensed"/>
                  <a:cs typeface="Roboto condensed"/>
                  <a:sym typeface="Roboto condensed"/>
                </a:defRPr>
              </a:lvl1pPr>
            </a:lstStyle>
            <a:p>
              <a:pPr/>
              <a:r>
                <a:t>NPNS SDK</a:t>
              </a:r>
            </a:p>
          </p:txBody>
        </p:sp>
      </p:grpSp>
      <p:sp>
        <p:nvSpPr>
          <p:cNvPr id="1365" name="消息推送"/>
          <p:cNvSpPr txBox="1"/>
          <p:nvPr/>
        </p:nvSpPr>
        <p:spPr>
          <a:xfrm>
            <a:off x="16086732" y="6149865"/>
            <a:ext cx="1849645"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消息推送</a:t>
            </a:r>
          </a:p>
        </p:txBody>
      </p:sp>
      <p:sp>
        <p:nvSpPr>
          <p:cNvPr id="1366" name="信息收集"/>
          <p:cNvSpPr txBox="1"/>
          <p:nvPr/>
        </p:nvSpPr>
        <p:spPr>
          <a:xfrm>
            <a:off x="1657403" y="6149864"/>
            <a:ext cx="2269147"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信息收集</a:t>
            </a:r>
          </a:p>
        </p:txBody>
      </p:sp>
      <p:sp>
        <p:nvSpPr>
          <p:cNvPr id="1367" name="应用商店"/>
          <p:cNvSpPr txBox="1"/>
          <p:nvPr/>
        </p:nvSpPr>
        <p:spPr>
          <a:xfrm>
            <a:off x="1584017" y="7744769"/>
            <a:ext cx="2415919"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应用商店</a:t>
            </a:r>
          </a:p>
        </p:txBody>
      </p:sp>
      <p:sp>
        <p:nvSpPr>
          <p:cNvPr id="1368" name="配置策略"/>
          <p:cNvSpPr txBox="1"/>
          <p:nvPr/>
        </p:nvSpPr>
        <p:spPr>
          <a:xfrm>
            <a:off x="1469518" y="9339675"/>
            <a:ext cx="2706061"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配置策略</a:t>
            </a:r>
          </a:p>
        </p:txBody>
      </p:sp>
      <p:sp>
        <p:nvSpPr>
          <p:cNvPr id="1369" name="动态合规"/>
          <p:cNvSpPr txBox="1"/>
          <p:nvPr/>
        </p:nvSpPr>
        <p:spPr>
          <a:xfrm>
            <a:off x="1867154" y="10934581"/>
            <a:ext cx="1849646"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动态合规</a:t>
            </a:r>
          </a:p>
        </p:txBody>
      </p:sp>
      <p:sp>
        <p:nvSpPr>
          <p:cNvPr id="1370" name="设备管理"/>
          <p:cNvSpPr txBox="1"/>
          <p:nvPr/>
        </p:nvSpPr>
        <p:spPr>
          <a:xfrm>
            <a:off x="1867154" y="12529486"/>
            <a:ext cx="1849646"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设备管理</a:t>
            </a:r>
          </a:p>
        </p:txBody>
      </p:sp>
      <p:grpSp>
        <p:nvGrpSpPr>
          <p:cNvPr id="1374" name="成组"/>
          <p:cNvGrpSpPr/>
          <p:nvPr/>
        </p:nvGrpSpPr>
        <p:grpSpPr>
          <a:xfrm>
            <a:off x="10400421" y="1769637"/>
            <a:ext cx="3742271" cy="3742270"/>
            <a:chOff x="0" y="0"/>
            <a:chExt cx="3742270" cy="3742269"/>
          </a:xfrm>
        </p:grpSpPr>
        <p:sp>
          <p:nvSpPr>
            <p:cNvPr id="1371" name="圆角矩形"/>
            <p:cNvSpPr/>
            <p:nvPr/>
          </p:nvSpPr>
          <p:spPr>
            <a:xfrm>
              <a:off x="0" y="-1"/>
              <a:ext cx="3742271" cy="3742271"/>
            </a:xfrm>
            <a:prstGeom prst="roundRect">
              <a:avLst>
                <a:gd name="adj" fmla="val 3093"/>
              </a:avLst>
            </a:prstGeom>
            <a:solidFill>
              <a:srgbClr val="F4C300"/>
            </a:solidFill>
            <a:ln w="12700" cap="flat">
              <a:noFill/>
              <a:miter lim="400000"/>
            </a:ln>
            <a:effectLst/>
          </p:spPr>
          <p:txBody>
            <a:bodyPr wrap="square" lIns="50800" tIns="50800" rIns="50800" bIns="50800" numCol="1" anchor="ctr">
              <a:noAutofit/>
            </a:bodyPr>
            <a:lstStyle/>
            <a:p>
              <a:pPr defTabSz="1219200">
                <a:defRPr sz="4800">
                  <a:uFill>
                    <a:solidFill>
                      <a:srgbClr val="000000"/>
                    </a:solidFill>
                  </a:uFill>
                  <a:latin typeface="Calibri"/>
                  <a:ea typeface="Calibri"/>
                  <a:cs typeface="Calibri"/>
                  <a:sym typeface="Calibri"/>
                </a:defRPr>
              </a:pPr>
            </a:p>
          </p:txBody>
        </p:sp>
        <p:sp>
          <p:nvSpPr>
            <p:cNvPr id="1372" name="形状"/>
            <p:cNvSpPr/>
            <p:nvPr/>
          </p:nvSpPr>
          <p:spPr>
            <a:xfrm>
              <a:off x="1372141" y="921090"/>
              <a:ext cx="1002224" cy="9954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lnTo>
                    <a:pt x="0" y="2982"/>
                  </a:lnTo>
                  <a:lnTo>
                    <a:pt x="0" y="18606"/>
                  </a:lnTo>
                  <a:lnTo>
                    <a:pt x="10801" y="21600"/>
                  </a:lnTo>
                  <a:lnTo>
                    <a:pt x="21600" y="18606"/>
                  </a:lnTo>
                  <a:lnTo>
                    <a:pt x="21600" y="2985"/>
                  </a:lnTo>
                  <a:lnTo>
                    <a:pt x="10801" y="0"/>
                  </a:lnTo>
                  <a:close/>
                  <a:moveTo>
                    <a:pt x="9895" y="19481"/>
                  </a:moveTo>
                  <a:lnTo>
                    <a:pt x="1800" y="17236"/>
                  </a:lnTo>
                  <a:lnTo>
                    <a:pt x="1800" y="5616"/>
                  </a:lnTo>
                  <a:lnTo>
                    <a:pt x="9895" y="7868"/>
                  </a:lnTo>
                  <a:lnTo>
                    <a:pt x="9895" y="19481"/>
                  </a:lnTo>
                  <a:close/>
                  <a:moveTo>
                    <a:pt x="10795" y="6251"/>
                  </a:moveTo>
                  <a:lnTo>
                    <a:pt x="2891" y="4051"/>
                  </a:lnTo>
                  <a:lnTo>
                    <a:pt x="10801" y="1868"/>
                  </a:lnTo>
                  <a:lnTo>
                    <a:pt x="18709" y="4053"/>
                  </a:lnTo>
                  <a:lnTo>
                    <a:pt x="10795" y="6251"/>
                  </a:lnTo>
                  <a:close/>
                  <a:moveTo>
                    <a:pt x="19800" y="17237"/>
                  </a:moveTo>
                  <a:lnTo>
                    <a:pt x="11695" y="19484"/>
                  </a:lnTo>
                  <a:lnTo>
                    <a:pt x="11695" y="7869"/>
                  </a:lnTo>
                  <a:lnTo>
                    <a:pt x="19800" y="5618"/>
                  </a:lnTo>
                  <a:lnTo>
                    <a:pt x="19800" y="17237"/>
                  </a:lnTo>
                  <a:close/>
                </a:path>
              </a:pathLst>
            </a:custGeom>
            <a:solidFill>
              <a:srgbClr val="FFFFFF"/>
            </a:solidFill>
            <a:ln w="12700" cap="flat">
              <a:noFill/>
              <a:miter lim="400000"/>
            </a:ln>
            <a:effectLst/>
          </p:spPr>
          <p:txBody>
            <a:bodyPr wrap="square" lIns="50800" tIns="50800" rIns="50800" bIns="50800" numCol="1" anchor="t">
              <a:noAutofit/>
            </a:bodyPr>
            <a:lstStyle/>
            <a:p>
              <a:pPr algn="l" defTabSz="1219200">
                <a:defRPr sz="4800">
                  <a:uFill>
                    <a:solidFill>
                      <a:srgbClr val="000000"/>
                    </a:solidFill>
                  </a:uFill>
                  <a:latin typeface="Calibri"/>
                  <a:ea typeface="Calibri"/>
                  <a:cs typeface="Calibri"/>
                  <a:sym typeface="Calibri"/>
                </a:defRPr>
              </a:pPr>
            </a:p>
          </p:txBody>
        </p:sp>
        <p:sp>
          <p:nvSpPr>
            <p:cNvPr id="1373" name="安全沙箱 SDK"/>
            <p:cNvSpPr txBox="1"/>
            <p:nvPr/>
          </p:nvSpPr>
          <p:spPr>
            <a:xfrm>
              <a:off x="0" y="2661315"/>
              <a:ext cx="3706641" cy="815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t">
              <a:spAutoFit/>
            </a:bodyPr>
            <a:lstStyle>
              <a:lvl1pPr defTabSz="1219200">
                <a:lnSpc>
                  <a:spcPct val="140000"/>
                </a:lnSpc>
                <a:spcBef>
                  <a:spcPts val="700"/>
                </a:spcBef>
                <a:defRPr sz="3200">
                  <a:solidFill>
                    <a:srgbClr val="FFFFFF"/>
                  </a:solidFill>
                  <a:uFill>
                    <a:solidFill>
                      <a:srgbClr val="FFFFFF"/>
                    </a:solidFill>
                  </a:uFill>
                  <a:latin typeface="Roboto condensed"/>
                  <a:ea typeface="Roboto condensed"/>
                  <a:cs typeface="Roboto condensed"/>
                  <a:sym typeface="Roboto condensed"/>
                </a:defRPr>
              </a:lvl1pPr>
            </a:lstStyle>
            <a:p>
              <a:pPr/>
              <a:r>
                <a:t>安全沙箱 SDK</a:t>
              </a:r>
            </a:p>
          </p:txBody>
        </p:sp>
      </p:grpSp>
      <p:sp>
        <p:nvSpPr>
          <p:cNvPr id="1375" name="数据防泄漏"/>
          <p:cNvSpPr txBox="1"/>
          <p:nvPr/>
        </p:nvSpPr>
        <p:spPr>
          <a:xfrm>
            <a:off x="11299637" y="6158185"/>
            <a:ext cx="1943837"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数据防泄漏</a:t>
            </a:r>
          </a:p>
        </p:txBody>
      </p:sp>
      <p:sp>
        <p:nvSpPr>
          <p:cNvPr id="1376" name="应用内容审计"/>
          <p:cNvSpPr txBox="1"/>
          <p:nvPr/>
        </p:nvSpPr>
        <p:spPr>
          <a:xfrm>
            <a:off x="11109759" y="7753442"/>
            <a:ext cx="2323593"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应用内容审计</a:t>
            </a:r>
          </a:p>
        </p:txBody>
      </p:sp>
      <p:sp>
        <p:nvSpPr>
          <p:cNvPr id="1377" name="应用权限管理"/>
          <p:cNvSpPr txBox="1"/>
          <p:nvPr/>
        </p:nvSpPr>
        <p:spPr>
          <a:xfrm>
            <a:off x="11108767" y="9348348"/>
            <a:ext cx="2325577"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应用权限管理</a:t>
            </a:r>
          </a:p>
        </p:txBody>
      </p:sp>
      <p:sp>
        <p:nvSpPr>
          <p:cNvPr id="1378" name="圆角矩形"/>
          <p:cNvSpPr/>
          <p:nvPr/>
        </p:nvSpPr>
        <p:spPr>
          <a:xfrm>
            <a:off x="19720887" y="1769637"/>
            <a:ext cx="3742271" cy="3742270"/>
          </a:xfrm>
          <a:prstGeom prst="roundRect">
            <a:avLst>
              <a:gd name="adj" fmla="val 3093"/>
            </a:avLst>
          </a:prstGeom>
          <a:solidFill>
            <a:schemeClr val="accent6"/>
          </a:solidFill>
          <a:ln w="12700">
            <a:miter lim="400000"/>
          </a:ln>
        </p:spPr>
        <p:txBody>
          <a:bodyPr lIns="50800" tIns="50800" rIns="50800" bIns="50800" anchor="ctr"/>
          <a:lstStyle/>
          <a:p>
            <a:pPr>
              <a:defRPr>
                <a:solidFill>
                  <a:srgbClr val="FFFFFF"/>
                </a:solidFill>
              </a:defRPr>
            </a:pPr>
          </a:p>
        </p:txBody>
      </p:sp>
      <p:sp>
        <p:nvSpPr>
          <p:cNvPr id="1379" name="NPL SDK"/>
          <p:cNvSpPr txBox="1"/>
          <p:nvPr/>
        </p:nvSpPr>
        <p:spPr>
          <a:xfrm>
            <a:off x="19756516" y="4430953"/>
            <a:ext cx="3706642" cy="7264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lvl1pPr defTabSz="1219200">
              <a:lnSpc>
                <a:spcPct val="140000"/>
              </a:lnSpc>
              <a:spcBef>
                <a:spcPts val="700"/>
              </a:spcBef>
              <a:defRPr sz="3200">
                <a:solidFill>
                  <a:srgbClr val="FFFFFF"/>
                </a:solidFill>
                <a:uFill>
                  <a:solidFill>
                    <a:srgbClr val="FFFFFF"/>
                  </a:solidFill>
                </a:uFill>
                <a:latin typeface="Roboto condensed"/>
                <a:ea typeface="Roboto condensed"/>
                <a:cs typeface="Roboto condensed"/>
                <a:sym typeface="Roboto condensed"/>
              </a:defRPr>
            </a:lvl1pPr>
          </a:lstStyle>
          <a:p>
            <a:pPr/>
            <a:r>
              <a:t>NPL SDK</a:t>
            </a:r>
          </a:p>
        </p:txBody>
      </p:sp>
      <p:sp>
        <p:nvSpPr>
          <p:cNvPr id="1380" name="高级版安全接入组件"/>
          <p:cNvSpPr txBox="1"/>
          <p:nvPr/>
        </p:nvSpPr>
        <p:spPr>
          <a:xfrm>
            <a:off x="20533486" y="5889515"/>
            <a:ext cx="2117074"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atin typeface="PingFang SC Regular"/>
                <a:ea typeface="PingFang SC Regular"/>
                <a:cs typeface="PingFang SC Regular"/>
                <a:sym typeface="PingFang SC Regular"/>
              </a:defRPr>
            </a:lvl1pPr>
          </a:lstStyle>
          <a:p>
            <a:pPr/>
            <a:r>
              <a:t>高级版安全接入组件</a:t>
            </a:r>
          </a:p>
        </p:txBody>
      </p:sp>
      <p:sp>
        <p:nvSpPr>
          <p:cNvPr id="1381" name="世界"/>
          <p:cNvSpPr/>
          <p:nvPr/>
        </p:nvSpPr>
        <p:spPr>
          <a:xfrm>
            <a:off x="20957023" y="2543673"/>
            <a:ext cx="1117601" cy="11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25400">
            <a:solidFill>
              <a:srgbClr val="FFFFFF"/>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3" name="三角形"/>
          <p:cNvSpPr/>
          <p:nvPr/>
        </p:nvSpPr>
        <p:spPr>
          <a:xfrm rot="10800000">
            <a:off x="16847751" y="12151121"/>
            <a:ext cx="1657472" cy="1518142"/>
          </a:xfrm>
          <a:prstGeom prst="triangle">
            <a:avLst/>
          </a:prstGeom>
          <a:solidFill>
            <a:schemeClr val="accent1">
              <a:lumOff val="-7647"/>
              <a:alpha val="65022"/>
            </a:schemeClr>
          </a:solidFill>
          <a:ln w="12700">
            <a:miter lim="400000"/>
          </a:ln>
        </p:spPr>
        <p:txBody>
          <a:bodyPr lIns="121918" tIns="121918" rIns="121918" bIns="121918" anchor="ctr"/>
          <a:lstStyle/>
          <a:p>
            <a:pPr defTabSz="1219200">
              <a:lnSpc>
                <a:spcPct val="140000"/>
              </a:lnSpc>
              <a:spcBef>
                <a:spcPts val="200"/>
              </a:spcBef>
              <a:defRPr sz="2000">
                <a:solidFill>
                  <a:srgbClr val="FFFFFF"/>
                </a:solidFill>
                <a:uFill>
                  <a:solidFill>
                    <a:srgbClr val="FFFFFF"/>
                  </a:solidFill>
                </a:uFill>
                <a:latin typeface="Roboto condensed"/>
                <a:ea typeface="Roboto condensed"/>
                <a:cs typeface="Roboto condensed"/>
                <a:sym typeface="Roboto condensed"/>
              </a:defRPr>
            </a:pPr>
          </a:p>
        </p:txBody>
      </p:sp>
      <p:sp>
        <p:nvSpPr>
          <p:cNvPr id="1384" name="矩形"/>
          <p:cNvSpPr/>
          <p:nvPr/>
        </p:nvSpPr>
        <p:spPr>
          <a:xfrm rot="5400000">
            <a:off x="12253301" y="6619951"/>
            <a:ext cx="10806715" cy="272404"/>
          </a:xfrm>
          <a:prstGeom prst="rect">
            <a:avLst/>
          </a:prstGeom>
          <a:solidFill>
            <a:srgbClr val="2399DE">
              <a:alpha val="19987"/>
            </a:srgbClr>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385" name="矩形"/>
          <p:cNvSpPr txBox="1"/>
          <p:nvPr/>
        </p:nvSpPr>
        <p:spPr>
          <a:xfrm rot="5400000">
            <a:off x="12273115" y="6629266"/>
            <a:ext cx="10806715" cy="253773"/>
          </a:xfrm>
          <a:prstGeom prst="rect">
            <a:avLst/>
          </a:prstGeom>
          <a:solidFill>
            <a:schemeClr val="accent1">
              <a:lumOff val="-7647"/>
              <a:alpha val="65022"/>
            </a:schemeClr>
          </a:solidFill>
          <a:ln w="12700">
            <a:miter lim="400000"/>
          </a:ln>
          <a:extLst>
            <a:ext uri="{C572A759-6A51-4108-AA02-DFA0A04FC94B}">
              <ma14:wrappingTextBoxFlag xmlns:ma14="http://schemas.microsoft.com/office/mac/drawingml/2011/main" val="1"/>
            </a:ext>
          </a:extLst>
        </p:spPr>
        <p:txBody>
          <a:bodyPr lIns="121918" tIns="121918" rIns="121918" bIns="121918" anchor="ctr"/>
          <a:lstStyle>
            <a:lvl1pPr defTabSz="1219200">
              <a:lnSpc>
                <a:spcPct val="140000"/>
              </a:lnSpc>
              <a:spcBef>
                <a:spcPts val="200"/>
              </a:spcBef>
              <a:defRPr sz="2000">
                <a:solidFill>
                  <a:srgbClr val="FFFFFF"/>
                </a:solidFill>
                <a:uFill>
                  <a:solidFill>
                    <a:srgbClr val="FFFFFF"/>
                  </a:solidFill>
                </a:uFill>
                <a:latin typeface="Roboto condensed"/>
                <a:ea typeface="Roboto condensed"/>
                <a:cs typeface="Roboto condensed"/>
                <a:sym typeface="Roboto condensed"/>
              </a:defRPr>
            </a:lvl1pPr>
          </a:lstStyle>
          <a:p>
            <a:pPr/>
            <a:r>
              <a:t> </a:t>
            </a:r>
          </a:p>
        </p:txBody>
      </p:sp>
      <p:sp>
        <p:nvSpPr>
          <p:cNvPr id="1386"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457200">
              <a:defRPr sz="2800">
                <a:solidFill>
                  <a:srgbClr val="FFFFFF"/>
                </a:solidFill>
                <a:latin typeface="+mj-lt"/>
                <a:ea typeface="+mj-ea"/>
                <a:cs typeface="+mj-cs"/>
                <a:sym typeface="Helvetica"/>
              </a:defRPr>
            </a:lvl1pPr>
          </a:lstStyle>
          <a:p>
            <a:pPr/>
            <a:fld id="{86CB4B4D-7CA3-9044-876B-883B54F8677D}" type="slidenum"/>
          </a:p>
        </p:txBody>
      </p:sp>
      <p:sp>
        <p:nvSpPr>
          <p:cNvPr id="1387" name="特色功能之开放平台—平滑对接第三方系统"/>
          <p:cNvSpPr txBox="1"/>
          <p:nvPr>
            <p:ph type="title"/>
          </p:nvPr>
        </p:nvSpPr>
        <p:spPr>
          <a:xfrm>
            <a:off x="419100" y="177800"/>
            <a:ext cx="12801602" cy="1397002"/>
          </a:xfrm>
          <a:prstGeom prst="rect">
            <a:avLst/>
          </a:prstGeom>
        </p:spPr>
        <p:txBody>
          <a:bodyPr/>
          <a:lstStyle>
            <a:lvl1pPr>
              <a:defRPr>
                <a:latin typeface="+mj-lt"/>
                <a:ea typeface="+mj-ea"/>
                <a:cs typeface="+mj-cs"/>
                <a:sym typeface="Helvetica"/>
              </a:defRPr>
            </a:lvl1pPr>
          </a:lstStyle>
          <a:p>
            <a:pPr/>
            <a:r>
              <a:t>特色功能之开放平台—平滑对接第三方系统</a:t>
            </a:r>
          </a:p>
        </p:txBody>
      </p:sp>
      <p:sp>
        <p:nvSpPr>
          <p:cNvPr id="1388" name="Restful API"/>
          <p:cNvSpPr txBox="1"/>
          <p:nvPr/>
        </p:nvSpPr>
        <p:spPr>
          <a:xfrm>
            <a:off x="2286730" y="5220677"/>
            <a:ext cx="2267150"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solidFill>
                  <a:schemeClr val="accent1">
                    <a:lumOff val="-7647"/>
                  </a:schemeClr>
                </a:solidFill>
                <a:latin typeface="+mj-lt"/>
                <a:ea typeface="+mj-ea"/>
                <a:cs typeface="+mj-cs"/>
                <a:sym typeface="Helvetica"/>
              </a:defRPr>
            </a:lvl1pPr>
          </a:lstStyle>
          <a:p>
            <a:pPr/>
            <a:r>
              <a:t>Restful API</a:t>
            </a:r>
          </a:p>
        </p:txBody>
      </p:sp>
      <p:sp>
        <p:nvSpPr>
          <p:cNvPr id="1389" name="添加／删除用户组…"/>
          <p:cNvSpPr txBox="1"/>
          <p:nvPr/>
        </p:nvSpPr>
        <p:spPr>
          <a:xfrm>
            <a:off x="2156430" y="6096950"/>
            <a:ext cx="2967096" cy="60020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添加／删除用户组</a:t>
            </a:r>
          </a:p>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添加／删除用户</a:t>
            </a:r>
          </a:p>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导入用户信息</a:t>
            </a:r>
          </a:p>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获取设备信息</a:t>
            </a:r>
          </a:p>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清除密码</a:t>
            </a:r>
          </a:p>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擦除设备</a:t>
            </a:r>
          </a:p>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淘汰设备</a:t>
            </a:r>
          </a:p>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生成激活码</a:t>
            </a:r>
          </a:p>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KNOX管理</a:t>
            </a:r>
          </a:p>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iOS策略</a:t>
            </a:r>
          </a:p>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Android策略</a:t>
            </a:r>
          </a:p>
          <a:p>
            <a:pPr marL="329711" indent="-329711" algn="l">
              <a:lnSpc>
                <a:spcPct val="120000"/>
              </a:lnSpc>
              <a:buSzPct val="75000"/>
              <a:buChar char="•"/>
              <a:defRPr sz="2400">
                <a:solidFill>
                  <a:schemeClr val="accent1">
                    <a:lumOff val="-7647"/>
                  </a:schemeClr>
                </a:solidFill>
                <a:latin typeface="+mj-lt"/>
                <a:ea typeface="+mj-ea"/>
                <a:cs typeface="+mj-cs"/>
                <a:sym typeface="Helvetica"/>
              </a:defRPr>
            </a:pPr>
            <a:r>
              <a:t>……</a:t>
            </a:r>
          </a:p>
        </p:txBody>
      </p:sp>
      <p:sp>
        <p:nvSpPr>
          <p:cNvPr id="1390" name="矩形"/>
          <p:cNvSpPr/>
          <p:nvPr/>
        </p:nvSpPr>
        <p:spPr>
          <a:xfrm rot="8631508">
            <a:off x="17082586" y="8753502"/>
            <a:ext cx="6403810" cy="48770"/>
          </a:xfrm>
          <a:prstGeom prst="rect">
            <a:avLst/>
          </a:prstGeom>
          <a:solidFill>
            <a:schemeClr val="accent2">
              <a:satOff val="-55555"/>
              <a:lumOff val="18333"/>
            </a:schemeClr>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391" name="矩形"/>
          <p:cNvSpPr/>
          <p:nvPr/>
        </p:nvSpPr>
        <p:spPr>
          <a:xfrm rot="7768246">
            <a:off x="16618337" y="8775534"/>
            <a:ext cx="5085091" cy="48770"/>
          </a:xfrm>
          <a:prstGeom prst="rect">
            <a:avLst/>
          </a:prstGeom>
          <a:solidFill>
            <a:schemeClr val="accent2">
              <a:satOff val="-55555"/>
              <a:lumOff val="18333"/>
            </a:schemeClr>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392" name="矩形"/>
          <p:cNvSpPr/>
          <p:nvPr/>
        </p:nvSpPr>
        <p:spPr>
          <a:xfrm rot="6340939">
            <a:off x="16112937" y="8869500"/>
            <a:ext cx="4068071" cy="48770"/>
          </a:xfrm>
          <a:prstGeom prst="rect">
            <a:avLst/>
          </a:prstGeom>
          <a:solidFill>
            <a:schemeClr val="accent2">
              <a:satOff val="-55555"/>
              <a:lumOff val="18333"/>
            </a:schemeClr>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393" name="矩形"/>
          <p:cNvSpPr/>
          <p:nvPr/>
        </p:nvSpPr>
        <p:spPr>
          <a:xfrm flipH="1" rot="12968492">
            <a:off x="11866578" y="8753502"/>
            <a:ext cx="6403808" cy="48770"/>
          </a:xfrm>
          <a:prstGeom prst="rect">
            <a:avLst/>
          </a:prstGeom>
          <a:solidFill>
            <a:schemeClr val="accent2">
              <a:satOff val="-55555"/>
              <a:lumOff val="18333"/>
            </a:schemeClr>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394" name="矩形"/>
          <p:cNvSpPr/>
          <p:nvPr/>
        </p:nvSpPr>
        <p:spPr>
          <a:xfrm flipH="1" rot="13831754">
            <a:off x="13649542" y="8775534"/>
            <a:ext cx="5085091" cy="48770"/>
          </a:xfrm>
          <a:prstGeom prst="rect">
            <a:avLst/>
          </a:prstGeom>
          <a:solidFill>
            <a:schemeClr val="accent2">
              <a:satOff val="-55555"/>
              <a:lumOff val="18333"/>
            </a:schemeClr>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395" name="矩形"/>
          <p:cNvSpPr/>
          <p:nvPr/>
        </p:nvSpPr>
        <p:spPr>
          <a:xfrm flipH="1" rot="15259061">
            <a:off x="15171970" y="8869500"/>
            <a:ext cx="4068072" cy="48770"/>
          </a:xfrm>
          <a:prstGeom prst="rect">
            <a:avLst/>
          </a:prstGeom>
          <a:solidFill>
            <a:schemeClr val="accent2">
              <a:satOff val="-55555"/>
              <a:lumOff val="18333"/>
            </a:schemeClr>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396" name="矩形"/>
          <p:cNvSpPr/>
          <p:nvPr/>
        </p:nvSpPr>
        <p:spPr>
          <a:xfrm rot="19431508">
            <a:off x="11835641" y="4990087"/>
            <a:ext cx="6403806" cy="48767"/>
          </a:xfrm>
          <a:prstGeom prst="rect">
            <a:avLst/>
          </a:prstGeom>
          <a:solidFill>
            <a:schemeClr val="accent1"/>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397" name="矩形"/>
          <p:cNvSpPr/>
          <p:nvPr/>
        </p:nvSpPr>
        <p:spPr>
          <a:xfrm rot="18568246">
            <a:off x="13633085" y="4976924"/>
            <a:ext cx="5036318" cy="48770"/>
          </a:xfrm>
          <a:prstGeom prst="rect">
            <a:avLst/>
          </a:prstGeom>
          <a:solidFill>
            <a:schemeClr val="accent1"/>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398" name="矩形"/>
          <p:cNvSpPr/>
          <p:nvPr/>
        </p:nvSpPr>
        <p:spPr>
          <a:xfrm rot="17140939">
            <a:off x="15140516" y="4903112"/>
            <a:ext cx="4029054" cy="48770"/>
          </a:xfrm>
          <a:prstGeom prst="rect">
            <a:avLst/>
          </a:prstGeom>
          <a:solidFill>
            <a:schemeClr val="accent1"/>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399" name="矩形"/>
          <p:cNvSpPr/>
          <p:nvPr/>
        </p:nvSpPr>
        <p:spPr>
          <a:xfrm flipH="1" rot="2168492">
            <a:off x="17113524" y="4990084"/>
            <a:ext cx="6403806" cy="48767"/>
          </a:xfrm>
          <a:prstGeom prst="rect">
            <a:avLst/>
          </a:prstGeom>
          <a:solidFill>
            <a:schemeClr val="accent1"/>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400" name="矩形"/>
          <p:cNvSpPr/>
          <p:nvPr/>
        </p:nvSpPr>
        <p:spPr>
          <a:xfrm flipH="1" rot="3031754">
            <a:off x="16683594" y="4976924"/>
            <a:ext cx="5036319" cy="48770"/>
          </a:xfrm>
          <a:prstGeom prst="rect">
            <a:avLst/>
          </a:prstGeom>
          <a:solidFill>
            <a:schemeClr val="accent1"/>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401" name="矩形"/>
          <p:cNvSpPr/>
          <p:nvPr/>
        </p:nvSpPr>
        <p:spPr>
          <a:xfrm flipH="1" rot="4459061">
            <a:off x="16183402" y="4903112"/>
            <a:ext cx="4029054" cy="48770"/>
          </a:xfrm>
          <a:prstGeom prst="rect">
            <a:avLst/>
          </a:prstGeom>
          <a:solidFill>
            <a:schemeClr val="accent1"/>
          </a:solidFill>
          <a:ln w="12700">
            <a:miter lim="400000"/>
          </a:ln>
        </p:spPr>
        <p:txBody>
          <a:bodyPr lIns="50800" tIns="50800" rIns="50800" bIns="50800" anchor="ctr"/>
          <a:lstStyle/>
          <a:p>
            <a:pPr defTabSz="1219200">
              <a:defRPr sz="4800">
                <a:solidFill>
                  <a:srgbClr val="FFFFFF"/>
                </a:solidFill>
                <a:uFill>
                  <a:solidFill>
                    <a:srgbClr val="FFFFFF"/>
                  </a:solidFill>
                </a:uFill>
                <a:latin typeface="Calibri"/>
                <a:ea typeface="Calibri"/>
                <a:cs typeface="Calibri"/>
                <a:sym typeface="Calibri"/>
              </a:defRPr>
            </a:pPr>
          </a:p>
        </p:txBody>
      </p:sp>
      <p:sp>
        <p:nvSpPr>
          <p:cNvPr id="1402" name="无缝对接第三方系统"/>
          <p:cNvSpPr txBox="1"/>
          <p:nvPr/>
        </p:nvSpPr>
        <p:spPr>
          <a:xfrm>
            <a:off x="18916491" y="10547425"/>
            <a:ext cx="3112527" cy="419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219200">
              <a:lnSpc>
                <a:spcPct val="140000"/>
              </a:lnSpc>
              <a:spcBef>
                <a:spcPts val="200"/>
              </a:spcBef>
              <a:defRPr sz="2400">
                <a:solidFill>
                  <a:schemeClr val="accent2"/>
                </a:solidFill>
                <a:uFill>
                  <a:solidFill>
                    <a:srgbClr val="E94F35"/>
                  </a:solidFill>
                </a:uFill>
                <a:latin typeface="Roboto condensed"/>
                <a:ea typeface="Roboto condensed"/>
                <a:cs typeface="Roboto condensed"/>
                <a:sym typeface="Roboto condensed"/>
              </a:defRPr>
            </a:lvl1pPr>
          </a:lstStyle>
          <a:p>
            <a:pPr/>
            <a:r>
              <a:t>无缝对接第三方系统</a:t>
            </a:r>
          </a:p>
        </p:txBody>
      </p:sp>
      <p:sp>
        <p:nvSpPr>
          <p:cNvPr id="1403" name="圆形"/>
          <p:cNvSpPr/>
          <p:nvPr/>
        </p:nvSpPr>
        <p:spPr>
          <a:xfrm>
            <a:off x="11609108" y="6014830"/>
            <a:ext cx="1683163" cy="1683159"/>
          </a:xfrm>
          <a:prstGeom prst="ellipse">
            <a:avLst/>
          </a:prstGeom>
          <a:solidFill>
            <a:srgbClr val="FFFFFF"/>
          </a:solidFill>
          <a:ln w="25400">
            <a:solidFill>
              <a:srgbClr val="BFBFBF"/>
            </a:solidFill>
          </a:ln>
        </p:spPr>
        <p:txBody>
          <a:bodyPr lIns="50800" tIns="50800" rIns="50800" bIns="50800" anchor="ctr"/>
          <a:lstStyle/>
          <a:p>
            <a:pPr defTabSz="1219200">
              <a:lnSpc>
                <a:spcPct val="90000"/>
              </a:lnSpc>
              <a:spcBef>
                <a:spcPts val="800"/>
              </a:spcBef>
              <a:defRPr b="1" sz="3200">
                <a:solidFill>
                  <a:srgbClr val="2ACA6B"/>
                </a:solidFill>
                <a:uFill>
                  <a:solidFill>
                    <a:srgbClr val="2ACA6B"/>
                  </a:solidFill>
                </a:uFill>
                <a:latin typeface="Roboto condensed"/>
                <a:ea typeface="Roboto condensed"/>
                <a:cs typeface="Roboto condensed"/>
                <a:sym typeface="Roboto condensed"/>
              </a:defRPr>
            </a:pPr>
          </a:p>
        </p:txBody>
      </p:sp>
      <p:sp>
        <p:nvSpPr>
          <p:cNvPr id="1404" name="权限…"/>
          <p:cNvSpPr txBox="1"/>
          <p:nvPr/>
        </p:nvSpPr>
        <p:spPr>
          <a:xfrm>
            <a:off x="11855603" y="6407462"/>
            <a:ext cx="1190175" cy="89789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1219200">
              <a:lnSpc>
                <a:spcPct val="90000"/>
              </a:lnSpc>
              <a:spcBef>
                <a:spcPts val="800"/>
              </a:spcBef>
              <a:defRPr b="1" sz="2400">
                <a:solidFill>
                  <a:srgbClr val="535353"/>
                </a:solidFill>
                <a:uFill>
                  <a:solidFill>
                    <a:srgbClr val="2ACA6B"/>
                  </a:solidFill>
                </a:uFill>
                <a:latin typeface="Roboto condensed"/>
                <a:ea typeface="Roboto condensed"/>
                <a:cs typeface="Roboto condensed"/>
                <a:sym typeface="Roboto condensed"/>
              </a:defRPr>
            </a:pPr>
            <a:r>
              <a:t>权限</a:t>
            </a:r>
          </a:p>
          <a:p>
            <a:pPr defTabSz="1219200">
              <a:lnSpc>
                <a:spcPct val="90000"/>
              </a:lnSpc>
              <a:spcBef>
                <a:spcPts val="800"/>
              </a:spcBef>
              <a:defRPr b="1" sz="2400">
                <a:solidFill>
                  <a:srgbClr val="535353"/>
                </a:solidFill>
                <a:uFill>
                  <a:solidFill>
                    <a:srgbClr val="2ACA6B"/>
                  </a:solidFill>
                </a:uFill>
                <a:latin typeface="Roboto condensed"/>
                <a:ea typeface="Roboto condensed"/>
                <a:cs typeface="Roboto condensed"/>
                <a:sym typeface="Roboto condensed"/>
              </a:defRPr>
            </a:pPr>
            <a:r>
              <a:t>认证</a:t>
            </a:r>
          </a:p>
        </p:txBody>
      </p:sp>
      <p:sp>
        <p:nvSpPr>
          <p:cNvPr id="1405" name="形状"/>
          <p:cNvSpPr/>
          <p:nvPr/>
        </p:nvSpPr>
        <p:spPr>
          <a:xfrm>
            <a:off x="12063452" y="6377124"/>
            <a:ext cx="1228818" cy="13208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47" y="0"/>
                </a:moveTo>
                <a:cubicBezTo>
                  <a:pt x="20625" y="2217"/>
                  <a:pt x="21600" y="4921"/>
                  <a:pt x="21600" y="7838"/>
                </a:cubicBezTo>
                <a:cubicBezTo>
                  <a:pt x="21600" y="15438"/>
                  <a:pt x="14977" y="21600"/>
                  <a:pt x="6807" y="21600"/>
                </a:cubicBezTo>
                <a:cubicBezTo>
                  <a:pt x="4340" y="21600"/>
                  <a:pt x="2014" y="21038"/>
                  <a:pt x="0" y="19989"/>
                </a:cubicBezTo>
                <a:cubicBezTo>
                  <a:pt x="1272" y="20351"/>
                  <a:pt x="2622" y="20515"/>
                  <a:pt x="4012" y="20515"/>
                </a:cubicBezTo>
                <a:cubicBezTo>
                  <a:pt x="12905" y="20515"/>
                  <a:pt x="20114" y="13808"/>
                  <a:pt x="20114" y="5536"/>
                </a:cubicBezTo>
                <a:cubicBezTo>
                  <a:pt x="20114" y="3576"/>
                  <a:pt x="19709" y="1705"/>
                  <a:pt x="18947" y="0"/>
                </a:cubicBezTo>
                <a:close/>
              </a:path>
            </a:pathLst>
          </a:custGeom>
          <a:solidFill>
            <a:srgbClr val="000000">
              <a:alpha val="10196"/>
            </a:srgbClr>
          </a:solidFill>
          <a:ln w="12700">
            <a:miter lim="400000"/>
          </a:ln>
        </p:spPr>
        <p:txBody>
          <a:bodyPr lIns="50800" tIns="50800" rIns="50800" bIns="50800" anchor="ctr"/>
          <a:lstStyle/>
          <a:p>
            <a:pPr defTabSz="1219200">
              <a:lnSpc>
                <a:spcPct val="90000"/>
              </a:lnSpc>
              <a:spcBef>
                <a:spcPts val="800"/>
              </a:spcBef>
              <a:defRPr b="1" sz="3200">
                <a:solidFill>
                  <a:srgbClr val="FFFFFF"/>
                </a:solidFill>
                <a:uFill>
                  <a:solidFill>
                    <a:srgbClr val="FFFFFF"/>
                  </a:solidFill>
                </a:uFill>
                <a:latin typeface="Roboto condensed"/>
                <a:ea typeface="Roboto condensed"/>
                <a:cs typeface="Roboto condensed"/>
                <a:sym typeface="Roboto condensed"/>
              </a:defRPr>
            </a:pPr>
          </a:p>
        </p:txBody>
      </p:sp>
      <p:sp>
        <p:nvSpPr>
          <p:cNvPr id="1406" name="圆形"/>
          <p:cNvSpPr/>
          <p:nvPr/>
        </p:nvSpPr>
        <p:spPr>
          <a:xfrm>
            <a:off x="13702287" y="6014830"/>
            <a:ext cx="1683163" cy="1683159"/>
          </a:xfrm>
          <a:prstGeom prst="ellipse">
            <a:avLst/>
          </a:prstGeom>
          <a:solidFill>
            <a:srgbClr val="FFFFFF"/>
          </a:solidFill>
          <a:ln w="25400">
            <a:solidFill>
              <a:srgbClr val="BFBFBF"/>
            </a:solidFill>
          </a:ln>
        </p:spPr>
        <p:txBody>
          <a:bodyPr lIns="50800" tIns="50800" rIns="50800" bIns="50800" anchor="ctr"/>
          <a:lstStyle/>
          <a:p>
            <a:pPr defTabSz="1219200">
              <a:lnSpc>
                <a:spcPct val="90000"/>
              </a:lnSpc>
              <a:spcBef>
                <a:spcPts val="800"/>
              </a:spcBef>
              <a:defRPr b="1" sz="3200">
                <a:solidFill>
                  <a:srgbClr val="2ACA6B"/>
                </a:solidFill>
                <a:uFill>
                  <a:solidFill>
                    <a:srgbClr val="2ACA6B"/>
                  </a:solidFill>
                </a:uFill>
                <a:latin typeface="Roboto condensed"/>
                <a:ea typeface="Roboto condensed"/>
                <a:cs typeface="Roboto condensed"/>
                <a:sym typeface="Roboto condensed"/>
              </a:defRPr>
            </a:pPr>
          </a:p>
        </p:txBody>
      </p:sp>
      <p:sp>
        <p:nvSpPr>
          <p:cNvPr id="1407" name="用户"/>
          <p:cNvSpPr txBox="1"/>
          <p:nvPr/>
        </p:nvSpPr>
        <p:spPr>
          <a:xfrm>
            <a:off x="13948781" y="6646857"/>
            <a:ext cx="1190175" cy="419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219200">
              <a:lnSpc>
                <a:spcPct val="90000"/>
              </a:lnSpc>
              <a:spcBef>
                <a:spcPts val="800"/>
              </a:spcBef>
              <a:defRPr b="1" sz="2400">
                <a:solidFill>
                  <a:srgbClr val="535353"/>
                </a:solidFill>
                <a:uFill>
                  <a:solidFill>
                    <a:srgbClr val="2ACA6B"/>
                  </a:solidFill>
                </a:uFill>
                <a:latin typeface="Roboto condensed"/>
                <a:ea typeface="Roboto condensed"/>
                <a:cs typeface="Roboto condensed"/>
                <a:sym typeface="Roboto condensed"/>
              </a:defRPr>
            </a:lvl1pPr>
          </a:lstStyle>
          <a:p>
            <a:pPr/>
            <a:r>
              <a:t>用户</a:t>
            </a:r>
          </a:p>
        </p:txBody>
      </p:sp>
      <p:sp>
        <p:nvSpPr>
          <p:cNvPr id="1408" name="形状"/>
          <p:cNvSpPr/>
          <p:nvPr/>
        </p:nvSpPr>
        <p:spPr>
          <a:xfrm>
            <a:off x="14156630" y="6377124"/>
            <a:ext cx="1228819" cy="13208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47" y="0"/>
                </a:moveTo>
                <a:cubicBezTo>
                  <a:pt x="20625" y="2217"/>
                  <a:pt x="21600" y="4921"/>
                  <a:pt x="21600" y="7838"/>
                </a:cubicBezTo>
                <a:cubicBezTo>
                  <a:pt x="21600" y="15438"/>
                  <a:pt x="14977" y="21600"/>
                  <a:pt x="6807" y="21600"/>
                </a:cubicBezTo>
                <a:cubicBezTo>
                  <a:pt x="4340" y="21600"/>
                  <a:pt x="2014" y="21038"/>
                  <a:pt x="0" y="19989"/>
                </a:cubicBezTo>
                <a:cubicBezTo>
                  <a:pt x="1272" y="20351"/>
                  <a:pt x="2622" y="20515"/>
                  <a:pt x="4012" y="20515"/>
                </a:cubicBezTo>
                <a:cubicBezTo>
                  <a:pt x="12905" y="20515"/>
                  <a:pt x="20114" y="13808"/>
                  <a:pt x="20114" y="5536"/>
                </a:cubicBezTo>
                <a:cubicBezTo>
                  <a:pt x="20114" y="3576"/>
                  <a:pt x="19709" y="1705"/>
                  <a:pt x="18947" y="0"/>
                </a:cubicBezTo>
                <a:close/>
              </a:path>
            </a:pathLst>
          </a:custGeom>
          <a:solidFill>
            <a:srgbClr val="000000">
              <a:alpha val="10196"/>
            </a:srgbClr>
          </a:solidFill>
          <a:ln w="12700">
            <a:miter lim="400000"/>
          </a:ln>
        </p:spPr>
        <p:txBody>
          <a:bodyPr lIns="50800" tIns="50800" rIns="50800" bIns="50800" anchor="ctr"/>
          <a:lstStyle/>
          <a:p>
            <a:pPr defTabSz="1219200">
              <a:lnSpc>
                <a:spcPct val="90000"/>
              </a:lnSpc>
              <a:spcBef>
                <a:spcPts val="800"/>
              </a:spcBef>
              <a:defRPr b="1" sz="3200">
                <a:solidFill>
                  <a:srgbClr val="FFFFFF"/>
                </a:solidFill>
                <a:uFill>
                  <a:solidFill>
                    <a:srgbClr val="FFFFFF"/>
                  </a:solidFill>
                </a:uFill>
                <a:latin typeface="Roboto condensed"/>
                <a:ea typeface="Roboto condensed"/>
                <a:cs typeface="Roboto condensed"/>
                <a:sym typeface="Roboto condensed"/>
              </a:defRPr>
            </a:pPr>
          </a:p>
        </p:txBody>
      </p:sp>
      <p:sp>
        <p:nvSpPr>
          <p:cNvPr id="1409" name="圆形"/>
          <p:cNvSpPr/>
          <p:nvPr/>
        </p:nvSpPr>
        <p:spPr>
          <a:xfrm>
            <a:off x="15795463" y="6014830"/>
            <a:ext cx="1683165" cy="1683159"/>
          </a:xfrm>
          <a:prstGeom prst="ellipse">
            <a:avLst/>
          </a:prstGeom>
          <a:solidFill>
            <a:srgbClr val="FFFFFF"/>
          </a:solidFill>
          <a:ln w="25400">
            <a:solidFill>
              <a:srgbClr val="BFBFBF"/>
            </a:solidFill>
          </a:ln>
        </p:spPr>
        <p:txBody>
          <a:bodyPr lIns="50800" tIns="50800" rIns="50800" bIns="50800" anchor="ctr"/>
          <a:lstStyle/>
          <a:p>
            <a:pPr defTabSz="1219200">
              <a:lnSpc>
                <a:spcPct val="90000"/>
              </a:lnSpc>
              <a:spcBef>
                <a:spcPts val="800"/>
              </a:spcBef>
              <a:defRPr b="1" sz="3200">
                <a:solidFill>
                  <a:srgbClr val="2ACA6B"/>
                </a:solidFill>
                <a:uFill>
                  <a:solidFill>
                    <a:srgbClr val="2ACA6B"/>
                  </a:solidFill>
                </a:uFill>
                <a:latin typeface="Roboto condensed"/>
                <a:ea typeface="Roboto condensed"/>
                <a:cs typeface="Roboto condensed"/>
                <a:sym typeface="Roboto condensed"/>
              </a:defRPr>
            </a:pPr>
          </a:p>
        </p:txBody>
      </p:sp>
      <p:sp>
        <p:nvSpPr>
          <p:cNvPr id="1410" name="设备"/>
          <p:cNvSpPr txBox="1"/>
          <p:nvPr/>
        </p:nvSpPr>
        <p:spPr>
          <a:xfrm>
            <a:off x="16041957" y="6646857"/>
            <a:ext cx="1190175" cy="419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219200">
              <a:lnSpc>
                <a:spcPct val="90000"/>
              </a:lnSpc>
              <a:spcBef>
                <a:spcPts val="800"/>
              </a:spcBef>
              <a:defRPr b="1" sz="2400">
                <a:solidFill>
                  <a:srgbClr val="535353"/>
                </a:solidFill>
                <a:uFill>
                  <a:solidFill>
                    <a:srgbClr val="2ACA6B"/>
                  </a:solidFill>
                </a:uFill>
                <a:latin typeface="Roboto condensed"/>
                <a:ea typeface="Roboto condensed"/>
                <a:cs typeface="Roboto condensed"/>
                <a:sym typeface="Roboto condensed"/>
              </a:defRPr>
            </a:lvl1pPr>
          </a:lstStyle>
          <a:p>
            <a:pPr/>
            <a:r>
              <a:t>设备</a:t>
            </a:r>
          </a:p>
        </p:txBody>
      </p:sp>
      <p:sp>
        <p:nvSpPr>
          <p:cNvPr id="1411" name="形状"/>
          <p:cNvSpPr/>
          <p:nvPr/>
        </p:nvSpPr>
        <p:spPr>
          <a:xfrm>
            <a:off x="16249806" y="6377124"/>
            <a:ext cx="1228820" cy="13208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47" y="0"/>
                </a:moveTo>
                <a:cubicBezTo>
                  <a:pt x="20625" y="2217"/>
                  <a:pt x="21600" y="4921"/>
                  <a:pt x="21600" y="7838"/>
                </a:cubicBezTo>
                <a:cubicBezTo>
                  <a:pt x="21600" y="15438"/>
                  <a:pt x="14977" y="21600"/>
                  <a:pt x="6807" y="21600"/>
                </a:cubicBezTo>
                <a:cubicBezTo>
                  <a:pt x="4340" y="21600"/>
                  <a:pt x="2014" y="21038"/>
                  <a:pt x="0" y="19989"/>
                </a:cubicBezTo>
                <a:cubicBezTo>
                  <a:pt x="1272" y="20351"/>
                  <a:pt x="2622" y="20515"/>
                  <a:pt x="4012" y="20515"/>
                </a:cubicBezTo>
                <a:cubicBezTo>
                  <a:pt x="12905" y="20515"/>
                  <a:pt x="20114" y="13808"/>
                  <a:pt x="20114" y="5536"/>
                </a:cubicBezTo>
                <a:cubicBezTo>
                  <a:pt x="20114" y="3576"/>
                  <a:pt x="19709" y="1705"/>
                  <a:pt x="18947" y="0"/>
                </a:cubicBezTo>
                <a:close/>
              </a:path>
            </a:pathLst>
          </a:custGeom>
          <a:solidFill>
            <a:srgbClr val="000000">
              <a:alpha val="10196"/>
            </a:srgbClr>
          </a:solidFill>
          <a:ln w="12700">
            <a:miter lim="400000"/>
          </a:ln>
        </p:spPr>
        <p:txBody>
          <a:bodyPr lIns="50800" tIns="50800" rIns="50800" bIns="50800" anchor="ctr"/>
          <a:lstStyle/>
          <a:p>
            <a:pPr defTabSz="1219200">
              <a:lnSpc>
                <a:spcPct val="90000"/>
              </a:lnSpc>
              <a:spcBef>
                <a:spcPts val="800"/>
              </a:spcBef>
              <a:defRPr b="1" sz="3200">
                <a:solidFill>
                  <a:srgbClr val="FFFFFF"/>
                </a:solidFill>
                <a:uFill>
                  <a:solidFill>
                    <a:srgbClr val="FFFFFF"/>
                  </a:solidFill>
                </a:uFill>
                <a:latin typeface="Roboto condensed"/>
                <a:ea typeface="Roboto condensed"/>
                <a:cs typeface="Roboto condensed"/>
                <a:sym typeface="Roboto condensed"/>
              </a:defRPr>
            </a:pPr>
          </a:p>
        </p:txBody>
      </p:sp>
      <p:sp>
        <p:nvSpPr>
          <p:cNvPr id="1412" name="圆形"/>
          <p:cNvSpPr/>
          <p:nvPr/>
        </p:nvSpPr>
        <p:spPr>
          <a:xfrm>
            <a:off x="17888639" y="6014830"/>
            <a:ext cx="1683165" cy="1683159"/>
          </a:xfrm>
          <a:prstGeom prst="ellipse">
            <a:avLst/>
          </a:prstGeom>
          <a:solidFill>
            <a:srgbClr val="FFFFFF"/>
          </a:solidFill>
          <a:ln w="25400">
            <a:solidFill>
              <a:srgbClr val="BFBFBF"/>
            </a:solidFill>
          </a:ln>
        </p:spPr>
        <p:txBody>
          <a:bodyPr lIns="50800" tIns="50800" rIns="50800" bIns="50800" anchor="ctr"/>
          <a:lstStyle/>
          <a:p>
            <a:pPr defTabSz="1219200">
              <a:lnSpc>
                <a:spcPct val="90000"/>
              </a:lnSpc>
              <a:spcBef>
                <a:spcPts val="800"/>
              </a:spcBef>
              <a:defRPr b="1" sz="3200">
                <a:solidFill>
                  <a:srgbClr val="2ACA6B"/>
                </a:solidFill>
                <a:uFill>
                  <a:solidFill>
                    <a:srgbClr val="2ACA6B"/>
                  </a:solidFill>
                </a:uFill>
                <a:latin typeface="Roboto condensed"/>
                <a:ea typeface="Roboto condensed"/>
                <a:cs typeface="Roboto condensed"/>
                <a:sym typeface="Roboto condensed"/>
              </a:defRPr>
            </a:pPr>
          </a:p>
        </p:txBody>
      </p:sp>
      <p:sp>
        <p:nvSpPr>
          <p:cNvPr id="1413" name="应用"/>
          <p:cNvSpPr txBox="1"/>
          <p:nvPr/>
        </p:nvSpPr>
        <p:spPr>
          <a:xfrm>
            <a:off x="18135133" y="6646857"/>
            <a:ext cx="1190175" cy="419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219200">
              <a:lnSpc>
                <a:spcPct val="90000"/>
              </a:lnSpc>
              <a:spcBef>
                <a:spcPts val="800"/>
              </a:spcBef>
              <a:defRPr b="1" sz="2400">
                <a:solidFill>
                  <a:srgbClr val="535353"/>
                </a:solidFill>
                <a:uFill>
                  <a:solidFill>
                    <a:srgbClr val="2ACA6B"/>
                  </a:solidFill>
                </a:uFill>
                <a:latin typeface="Roboto condensed"/>
                <a:ea typeface="Roboto condensed"/>
                <a:cs typeface="Roboto condensed"/>
                <a:sym typeface="Roboto condensed"/>
              </a:defRPr>
            </a:lvl1pPr>
          </a:lstStyle>
          <a:p>
            <a:pPr/>
            <a:r>
              <a:t>应用</a:t>
            </a:r>
          </a:p>
        </p:txBody>
      </p:sp>
      <p:sp>
        <p:nvSpPr>
          <p:cNvPr id="1414" name="形状"/>
          <p:cNvSpPr/>
          <p:nvPr/>
        </p:nvSpPr>
        <p:spPr>
          <a:xfrm>
            <a:off x="18342982" y="6377124"/>
            <a:ext cx="1228820" cy="13208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47" y="0"/>
                </a:moveTo>
                <a:cubicBezTo>
                  <a:pt x="20625" y="2217"/>
                  <a:pt x="21600" y="4921"/>
                  <a:pt x="21600" y="7838"/>
                </a:cubicBezTo>
                <a:cubicBezTo>
                  <a:pt x="21600" y="15438"/>
                  <a:pt x="14977" y="21600"/>
                  <a:pt x="6807" y="21600"/>
                </a:cubicBezTo>
                <a:cubicBezTo>
                  <a:pt x="4340" y="21600"/>
                  <a:pt x="2014" y="21038"/>
                  <a:pt x="0" y="19989"/>
                </a:cubicBezTo>
                <a:cubicBezTo>
                  <a:pt x="1272" y="20351"/>
                  <a:pt x="2622" y="20515"/>
                  <a:pt x="4012" y="20515"/>
                </a:cubicBezTo>
                <a:cubicBezTo>
                  <a:pt x="12905" y="20515"/>
                  <a:pt x="20114" y="13808"/>
                  <a:pt x="20114" y="5536"/>
                </a:cubicBezTo>
                <a:cubicBezTo>
                  <a:pt x="20114" y="3576"/>
                  <a:pt x="19709" y="1705"/>
                  <a:pt x="18947" y="0"/>
                </a:cubicBezTo>
                <a:close/>
              </a:path>
            </a:pathLst>
          </a:custGeom>
          <a:solidFill>
            <a:srgbClr val="000000">
              <a:alpha val="10196"/>
            </a:srgbClr>
          </a:solidFill>
          <a:ln w="12700">
            <a:miter lim="400000"/>
          </a:ln>
        </p:spPr>
        <p:txBody>
          <a:bodyPr lIns="50800" tIns="50800" rIns="50800" bIns="50800" anchor="ctr"/>
          <a:lstStyle/>
          <a:p>
            <a:pPr defTabSz="1219200">
              <a:lnSpc>
                <a:spcPct val="90000"/>
              </a:lnSpc>
              <a:spcBef>
                <a:spcPts val="800"/>
              </a:spcBef>
              <a:defRPr b="1" sz="3200">
                <a:solidFill>
                  <a:srgbClr val="FFFFFF"/>
                </a:solidFill>
                <a:uFill>
                  <a:solidFill>
                    <a:srgbClr val="FFFFFF"/>
                  </a:solidFill>
                </a:uFill>
                <a:latin typeface="Roboto condensed"/>
                <a:ea typeface="Roboto condensed"/>
                <a:cs typeface="Roboto condensed"/>
                <a:sym typeface="Roboto condensed"/>
              </a:defRPr>
            </a:pPr>
          </a:p>
        </p:txBody>
      </p:sp>
      <p:sp>
        <p:nvSpPr>
          <p:cNvPr id="1415" name="圆形"/>
          <p:cNvSpPr/>
          <p:nvPr/>
        </p:nvSpPr>
        <p:spPr>
          <a:xfrm>
            <a:off x="19981817" y="6014830"/>
            <a:ext cx="1683163" cy="1683159"/>
          </a:xfrm>
          <a:prstGeom prst="ellipse">
            <a:avLst/>
          </a:prstGeom>
          <a:solidFill>
            <a:srgbClr val="FFFFFF"/>
          </a:solidFill>
          <a:ln w="25400">
            <a:solidFill>
              <a:srgbClr val="BFBFBF"/>
            </a:solidFill>
          </a:ln>
        </p:spPr>
        <p:txBody>
          <a:bodyPr lIns="50800" tIns="50800" rIns="50800" bIns="50800" anchor="ctr"/>
          <a:lstStyle/>
          <a:p>
            <a:pPr defTabSz="1219200">
              <a:lnSpc>
                <a:spcPct val="90000"/>
              </a:lnSpc>
              <a:spcBef>
                <a:spcPts val="800"/>
              </a:spcBef>
              <a:defRPr b="1" sz="3200">
                <a:solidFill>
                  <a:srgbClr val="2ACA6B"/>
                </a:solidFill>
                <a:uFill>
                  <a:solidFill>
                    <a:srgbClr val="2ACA6B"/>
                  </a:solidFill>
                </a:uFill>
                <a:latin typeface="Roboto condensed"/>
                <a:ea typeface="Roboto condensed"/>
                <a:cs typeface="Roboto condensed"/>
                <a:sym typeface="Roboto condensed"/>
              </a:defRPr>
            </a:pPr>
          </a:p>
        </p:txBody>
      </p:sp>
      <p:sp>
        <p:nvSpPr>
          <p:cNvPr id="1416" name="内容"/>
          <p:cNvSpPr txBox="1"/>
          <p:nvPr/>
        </p:nvSpPr>
        <p:spPr>
          <a:xfrm>
            <a:off x="20228311" y="6646857"/>
            <a:ext cx="1190175" cy="419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219200">
              <a:lnSpc>
                <a:spcPct val="90000"/>
              </a:lnSpc>
              <a:spcBef>
                <a:spcPts val="800"/>
              </a:spcBef>
              <a:defRPr b="1" sz="2400">
                <a:solidFill>
                  <a:srgbClr val="535353"/>
                </a:solidFill>
                <a:uFill>
                  <a:solidFill>
                    <a:srgbClr val="2ACA6B"/>
                  </a:solidFill>
                </a:uFill>
                <a:latin typeface="Roboto condensed"/>
                <a:ea typeface="Roboto condensed"/>
                <a:cs typeface="Roboto condensed"/>
                <a:sym typeface="Roboto condensed"/>
              </a:defRPr>
            </a:lvl1pPr>
          </a:lstStyle>
          <a:p>
            <a:pPr/>
            <a:r>
              <a:t>内容</a:t>
            </a:r>
          </a:p>
        </p:txBody>
      </p:sp>
      <p:sp>
        <p:nvSpPr>
          <p:cNvPr id="1417" name="形状"/>
          <p:cNvSpPr/>
          <p:nvPr/>
        </p:nvSpPr>
        <p:spPr>
          <a:xfrm>
            <a:off x="20436160" y="6377124"/>
            <a:ext cx="1228819" cy="13208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47" y="0"/>
                </a:moveTo>
                <a:cubicBezTo>
                  <a:pt x="20625" y="2217"/>
                  <a:pt x="21600" y="4921"/>
                  <a:pt x="21600" y="7838"/>
                </a:cubicBezTo>
                <a:cubicBezTo>
                  <a:pt x="21600" y="15438"/>
                  <a:pt x="14977" y="21600"/>
                  <a:pt x="6807" y="21600"/>
                </a:cubicBezTo>
                <a:cubicBezTo>
                  <a:pt x="4340" y="21600"/>
                  <a:pt x="2014" y="21038"/>
                  <a:pt x="0" y="19989"/>
                </a:cubicBezTo>
                <a:cubicBezTo>
                  <a:pt x="1272" y="20351"/>
                  <a:pt x="2622" y="20515"/>
                  <a:pt x="4012" y="20515"/>
                </a:cubicBezTo>
                <a:cubicBezTo>
                  <a:pt x="12905" y="20515"/>
                  <a:pt x="20114" y="13808"/>
                  <a:pt x="20114" y="5536"/>
                </a:cubicBezTo>
                <a:cubicBezTo>
                  <a:pt x="20114" y="3576"/>
                  <a:pt x="19709" y="1705"/>
                  <a:pt x="18947" y="0"/>
                </a:cubicBezTo>
                <a:close/>
              </a:path>
            </a:pathLst>
          </a:custGeom>
          <a:solidFill>
            <a:srgbClr val="000000">
              <a:alpha val="10196"/>
            </a:srgbClr>
          </a:solidFill>
          <a:ln w="12700">
            <a:miter lim="400000"/>
          </a:ln>
        </p:spPr>
        <p:txBody>
          <a:bodyPr lIns="50800" tIns="50800" rIns="50800" bIns="50800" anchor="ctr"/>
          <a:lstStyle/>
          <a:p>
            <a:pPr defTabSz="1219200">
              <a:lnSpc>
                <a:spcPct val="90000"/>
              </a:lnSpc>
              <a:spcBef>
                <a:spcPts val="800"/>
              </a:spcBef>
              <a:defRPr b="1" sz="3200">
                <a:solidFill>
                  <a:srgbClr val="FFFFFF"/>
                </a:solidFill>
                <a:uFill>
                  <a:solidFill>
                    <a:srgbClr val="FFFFFF"/>
                  </a:solidFill>
                </a:uFill>
                <a:latin typeface="Roboto condensed"/>
                <a:ea typeface="Roboto condensed"/>
                <a:cs typeface="Roboto condensed"/>
                <a:sym typeface="Roboto condensed"/>
              </a:defRPr>
            </a:pPr>
          </a:p>
        </p:txBody>
      </p:sp>
      <p:sp>
        <p:nvSpPr>
          <p:cNvPr id="1418" name="圆形"/>
          <p:cNvSpPr/>
          <p:nvPr/>
        </p:nvSpPr>
        <p:spPr>
          <a:xfrm>
            <a:off x="22074992" y="6014830"/>
            <a:ext cx="1683165" cy="1683159"/>
          </a:xfrm>
          <a:prstGeom prst="ellipse">
            <a:avLst/>
          </a:prstGeom>
          <a:solidFill>
            <a:srgbClr val="FFFFFF"/>
          </a:solidFill>
          <a:ln w="25400">
            <a:solidFill>
              <a:srgbClr val="BFBFBF"/>
            </a:solidFill>
          </a:ln>
        </p:spPr>
        <p:txBody>
          <a:bodyPr lIns="50800" tIns="50800" rIns="50800" bIns="50800" anchor="ctr"/>
          <a:lstStyle/>
          <a:p>
            <a:pPr defTabSz="1219200">
              <a:lnSpc>
                <a:spcPct val="90000"/>
              </a:lnSpc>
              <a:spcBef>
                <a:spcPts val="800"/>
              </a:spcBef>
              <a:defRPr b="1" sz="3200">
                <a:solidFill>
                  <a:srgbClr val="2ACA6B"/>
                </a:solidFill>
                <a:uFill>
                  <a:solidFill>
                    <a:srgbClr val="2ACA6B"/>
                  </a:solidFill>
                </a:uFill>
                <a:latin typeface="Roboto condensed"/>
                <a:ea typeface="Roboto condensed"/>
                <a:cs typeface="Roboto condensed"/>
                <a:sym typeface="Roboto condensed"/>
              </a:defRPr>
            </a:pPr>
          </a:p>
        </p:txBody>
      </p:sp>
      <p:sp>
        <p:nvSpPr>
          <p:cNvPr id="1419" name="策略…"/>
          <p:cNvSpPr txBox="1"/>
          <p:nvPr/>
        </p:nvSpPr>
        <p:spPr>
          <a:xfrm>
            <a:off x="22321485" y="6407462"/>
            <a:ext cx="1190175" cy="89789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1219200">
              <a:lnSpc>
                <a:spcPct val="90000"/>
              </a:lnSpc>
              <a:spcBef>
                <a:spcPts val="800"/>
              </a:spcBef>
              <a:defRPr b="1" sz="2400">
                <a:solidFill>
                  <a:srgbClr val="535353"/>
                </a:solidFill>
                <a:uFill>
                  <a:solidFill>
                    <a:srgbClr val="2ACA6B"/>
                  </a:solidFill>
                </a:uFill>
                <a:latin typeface="Roboto condensed"/>
                <a:ea typeface="Roboto condensed"/>
                <a:cs typeface="Roboto condensed"/>
                <a:sym typeface="Roboto condensed"/>
              </a:defRPr>
            </a:pPr>
            <a:r>
              <a:t>策略</a:t>
            </a:r>
          </a:p>
          <a:p>
            <a:pPr defTabSz="1219200">
              <a:lnSpc>
                <a:spcPct val="90000"/>
              </a:lnSpc>
              <a:spcBef>
                <a:spcPts val="800"/>
              </a:spcBef>
              <a:defRPr b="1" sz="2400">
                <a:solidFill>
                  <a:srgbClr val="535353"/>
                </a:solidFill>
                <a:uFill>
                  <a:solidFill>
                    <a:srgbClr val="2ACA6B"/>
                  </a:solidFill>
                </a:uFill>
                <a:latin typeface="Roboto condensed"/>
                <a:ea typeface="Roboto condensed"/>
                <a:cs typeface="Roboto condensed"/>
                <a:sym typeface="Roboto condensed"/>
              </a:defRPr>
            </a:pPr>
            <a:r>
              <a:t>合规</a:t>
            </a:r>
          </a:p>
        </p:txBody>
      </p:sp>
      <p:sp>
        <p:nvSpPr>
          <p:cNvPr id="1420" name="形状"/>
          <p:cNvSpPr/>
          <p:nvPr/>
        </p:nvSpPr>
        <p:spPr>
          <a:xfrm>
            <a:off x="22529334" y="6377124"/>
            <a:ext cx="1228820" cy="13208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47" y="0"/>
                </a:moveTo>
                <a:cubicBezTo>
                  <a:pt x="20625" y="2217"/>
                  <a:pt x="21600" y="4921"/>
                  <a:pt x="21600" y="7838"/>
                </a:cubicBezTo>
                <a:cubicBezTo>
                  <a:pt x="21600" y="15438"/>
                  <a:pt x="14977" y="21600"/>
                  <a:pt x="6807" y="21600"/>
                </a:cubicBezTo>
                <a:cubicBezTo>
                  <a:pt x="4340" y="21600"/>
                  <a:pt x="2014" y="21038"/>
                  <a:pt x="0" y="19989"/>
                </a:cubicBezTo>
                <a:cubicBezTo>
                  <a:pt x="1272" y="20351"/>
                  <a:pt x="2622" y="20515"/>
                  <a:pt x="4012" y="20515"/>
                </a:cubicBezTo>
                <a:cubicBezTo>
                  <a:pt x="12905" y="20515"/>
                  <a:pt x="20114" y="13808"/>
                  <a:pt x="20114" y="5536"/>
                </a:cubicBezTo>
                <a:cubicBezTo>
                  <a:pt x="20114" y="3576"/>
                  <a:pt x="19709" y="1705"/>
                  <a:pt x="18947" y="0"/>
                </a:cubicBezTo>
                <a:close/>
              </a:path>
            </a:pathLst>
          </a:custGeom>
          <a:solidFill>
            <a:srgbClr val="000000">
              <a:alpha val="10196"/>
            </a:srgbClr>
          </a:solidFill>
          <a:ln w="12700">
            <a:miter lim="400000"/>
          </a:ln>
        </p:spPr>
        <p:txBody>
          <a:bodyPr lIns="50800" tIns="50800" rIns="50800" bIns="50800" anchor="ctr"/>
          <a:lstStyle/>
          <a:p>
            <a:pPr defTabSz="1219200">
              <a:lnSpc>
                <a:spcPct val="90000"/>
              </a:lnSpc>
              <a:spcBef>
                <a:spcPts val="800"/>
              </a:spcBef>
              <a:defRPr b="1" sz="3200">
                <a:solidFill>
                  <a:srgbClr val="FFFFFF"/>
                </a:solidFill>
                <a:uFill>
                  <a:solidFill>
                    <a:srgbClr val="FFFFFF"/>
                  </a:solidFill>
                </a:uFill>
                <a:latin typeface="Roboto condensed"/>
                <a:ea typeface="Roboto condensed"/>
                <a:cs typeface="Roboto condensed"/>
                <a:sym typeface="Roboto condensed"/>
              </a:defRPr>
            </a:pPr>
          </a:p>
        </p:txBody>
      </p:sp>
      <p:grpSp>
        <p:nvGrpSpPr>
          <p:cNvPr id="1423" name="成组"/>
          <p:cNvGrpSpPr/>
          <p:nvPr/>
        </p:nvGrpSpPr>
        <p:grpSpPr>
          <a:xfrm>
            <a:off x="16834906" y="2247309"/>
            <a:ext cx="1683163" cy="1683163"/>
            <a:chOff x="0" y="0"/>
            <a:chExt cx="1683161" cy="1683161"/>
          </a:xfrm>
        </p:grpSpPr>
        <p:sp>
          <p:nvSpPr>
            <p:cNvPr id="1421" name="圆形"/>
            <p:cNvSpPr/>
            <p:nvPr/>
          </p:nvSpPr>
          <p:spPr>
            <a:xfrm>
              <a:off x="-1" y="-1"/>
              <a:ext cx="1683163" cy="1683163"/>
            </a:xfrm>
            <a:prstGeom prst="ellipse">
              <a:avLst/>
            </a:prstGeom>
            <a:solidFill>
              <a:srgbClr val="FFFFFF"/>
            </a:solidFill>
            <a:ln w="63500" cap="flat">
              <a:solidFill>
                <a:srgbClr val="2399DE"/>
              </a:solidFill>
              <a:prstDash val="solid"/>
              <a:round/>
            </a:ln>
            <a:effectLst/>
          </p:spPr>
          <p:txBody>
            <a:bodyPr wrap="square" lIns="50800" tIns="50800" rIns="50800" bIns="50800" numCol="1" anchor="ctr">
              <a:noAutofit/>
            </a:bodyPr>
            <a:lstStyle/>
            <a:p>
              <a:pPr defTabSz="1219200">
                <a:lnSpc>
                  <a:spcPts val="8000"/>
                </a:lnSpc>
                <a:defRPr sz="16000">
                  <a:solidFill>
                    <a:srgbClr val="2ACA6B"/>
                  </a:solidFill>
                  <a:uFill>
                    <a:solidFill>
                      <a:srgbClr val="2ACA6B"/>
                    </a:solidFill>
                  </a:uFill>
                  <a:latin typeface="Entypo"/>
                  <a:ea typeface="Entypo"/>
                  <a:cs typeface="Entypo"/>
                  <a:sym typeface="Entypo"/>
                </a:defRPr>
              </a:pPr>
            </a:p>
          </p:txBody>
        </p:sp>
        <p:sp>
          <p:nvSpPr>
            <p:cNvPr id="1422" name="形状"/>
            <p:cNvSpPr/>
            <p:nvPr/>
          </p:nvSpPr>
          <p:spPr>
            <a:xfrm>
              <a:off x="454339" y="362293"/>
              <a:ext cx="1228822" cy="13208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47" y="0"/>
                  </a:moveTo>
                  <a:cubicBezTo>
                    <a:pt x="20625" y="2217"/>
                    <a:pt x="21600" y="4921"/>
                    <a:pt x="21600" y="7838"/>
                  </a:cubicBezTo>
                  <a:cubicBezTo>
                    <a:pt x="21600" y="15438"/>
                    <a:pt x="14977" y="21600"/>
                    <a:pt x="6807" y="21600"/>
                  </a:cubicBezTo>
                  <a:cubicBezTo>
                    <a:pt x="4340" y="21600"/>
                    <a:pt x="2014" y="21038"/>
                    <a:pt x="0" y="19989"/>
                  </a:cubicBezTo>
                  <a:cubicBezTo>
                    <a:pt x="1272" y="20351"/>
                    <a:pt x="2622" y="20515"/>
                    <a:pt x="4012" y="20515"/>
                  </a:cubicBezTo>
                  <a:cubicBezTo>
                    <a:pt x="12905" y="20515"/>
                    <a:pt x="20114" y="13808"/>
                    <a:pt x="20114" y="5536"/>
                  </a:cubicBezTo>
                  <a:cubicBezTo>
                    <a:pt x="20114" y="3576"/>
                    <a:pt x="19709" y="1705"/>
                    <a:pt x="18947" y="0"/>
                  </a:cubicBezTo>
                  <a:close/>
                </a:path>
              </a:pathLst>
            </a:custGeom>
            <a:solidFill>
              <a:srgbClr val="000000">
                <a:alpha val="10196"/>
              </a:srgbClr>
            </a:solidFill>
            <a:ln w="12700" cap="flat">
              <a:noFill/>
              <a:miter lim="400000"/>
            </a:ln>
            <a:effectLst/>
          </p:spPr>
          <p:txBody>
            <a:bodyPr wrap="square" lIns="50800" tIns="50800" rIns="50800" bIns="50800" numCol="1" anchor="ctr">
              <a:noAutofit/>
            </a:bodyPr>
            <a:lstStyle/>
            <a:p>
              <a:pPr defTabSz="1219200">
                <a:spcBef>
                  <a:spcPts val="800"/>
                </a:spcBef>
                <a:defRPr sz="3200">
                  <a:solidFill>
                    <a:srgbClr val="FFFFFF"/>
                  </a:solidFill>
                  <a:uFill>
                    <a:solidFill>
                      <a:srgbClr val="FFFFFF"/>
                    </a:solidFill>
                  </a:uFill>
                  <a:latin typeface="Bebas Neue"/>
                  <a:ea typeface="Bebas Neue"/>
                  <a:cs typeface="Bebas Neue"/>
                  <a:sym typeface="Bebas Neue"/>
                </a:defRPr>
              </a:pPr>
            </a:p>
          </p:txBody>
        </p:sp>
      </p:grpSp>
      <p:sp>
        <p:nvSpPr>
          <p:cNvPr id="1424" name="APIs"/>
          <p:cNvSpPr txBox="1"/>
          <p:nvPr/>
        </p:nvSpPr>
        <p:spPr>
          <a:xfrm>
            <a:off x="16834905" y="2680975"/>
            <a:ext cx="1683163" cy="8158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100">
                <a:solidFill>
                  <a:schemeClr val="accent1">
                    <a:lumOff val="-7647"/>
                  </a:schemeClr>
                </a:solidFill>
                <a:latin typeface="+mj-lt"/>
                <a:ea typeface="+mj-ea"/>
                <a:cs typeface="+mj-cs"/>
                <a:sym typeface="Helvetica"/>
              </a:defRPr>
            </a:lvl1pPr>
          </a:lstStyle>
          <a:p>
            <a:pPr/>
            <a:r>
              <a:t>APIs</a:t>
            </a:r>
          </a:p>
        </p:txBody>
      </p:sp>
      <p:sp>
        <p:nvSpPr>
          <p:cNvPr id="1425" name="方便与业务、流程、人力、固定资产等内部系统进行集成，还可方便生成定制化报表。"/>
          <p:cNvSpPr txBox="1"/>
          <p:nvPr/>
        </p:nvSpPr>
        <p:spPr>
          <a:xfrm>
            <a:off x="2085850" y="2782156"/>
            <a:ext cx="8773377"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chemeClr val="accent1"/>
                </a:solidFill>
                <a:latin typeface="+mj-lt"/>
                <a:ea typeface="+mj-ea"/>
                <a:cs typeface="+mj-cs"/>
                <a:sym typeface="Helvetica"/>
              </a:defRPr>
            </a:lvl1pPr>
          </a:lstStyle>
          <a:p>
            <a:pPr/>
            <a:r>
              <a:t>方便与业务、流程、人力、固定资产等内部系统进行集成，还可方便生成定制化报表。</a:t>
            </a:r>
          </a:p>
        </p:txBody>
      </p:sp>
      <p:sp>
        <p:nvSpPr>
          <p:cNvPr id="1426" name="圆形"/>
          <p:cNvSpPr/>
          <p:nvPr/>
        </p:nvSpPr>
        <p:spPr>
          <a:xfrm>
            <a:off x="16834905" y="9915394"/>
            <a:ext cx="1683163" cy="1683162"/>
          </a:xfrm>
          <a:prstGeom prst="ellipse">
            <a:avLst/>
          </a:prstGeom>
          <a:solidFill>
            <a:srgbClr val="FFFFFF"/>
          </a:solidFill>
          <a:ln w="63500">
            <a:solidFill>
              <a:schemeClr val="accent2">
                <a:lumOff val="-5333"/>
              </a:schemeClr>
            </a:solidFill>
          </a:ln>
        </p:spPr>
        <p:txBody>
          <a:bodyPr lIns="50800" tIns="50800" rIns="50800" bIns="50800" anchor="ctr"/>
          <a:lstStyle/>
          <a:p>
            <a:pPr defTabSz="1219200">
              <a:lnSpc>
                <a:spcPts val="8000"/>
              </a:lnSpc>
              <a:defRPr sz="16000">
                <a:solidFill>
                  <a:srgbClr val="2ACA6B"/>
                </a:solidFill>
                <a:uFill>
                  <a:solidFill>
                    <a:srgbClr val="2ACA6B"/>
                  </a:solidFill>
                </a:uFill>
                <a:latin typeface="Entypo"/>
                <a:ea typeface="Entypo"/>
                <a:cs typeface="Entypo"/>
                <a:sym typeface="Entypo"/>
              </a:defRPr>
            </a:pPr>
          </a:p>
        </p:txBody>
      </p:sp>
      <p:sp>
        <p:nvSpPr>
          <p:cNvPr id="1427" name="形状"/>
          <p:cNvSpPr/>
          <p:nvPr/>
        </p:nvSpPr>
        <p:spPr>
          <a:xfrm>
            <a:off x="17289247" y="10277688"/>
            <a:ext cx="1228821" cy="13208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47" y="0"/>
                </a:moveTo>
                <a:cubicBezTo>
                  <a:pt x="20625" y="2217"/>
                  <a:pt x="21600" y="4921"/>
                  <a:pt x="21600" y="7838"/>
                </a:cubicBezTo>
                <a:cubicBezTo>
                  <a:pt x="21600" y="15438"/>
                  <a:pt x="14977" y="21600"/>
                  <a:pt x="6807" y="21600"/>
                </a:cubicBezTo>
                <a:cubicBezTo>
                  <a:pt x="4340" y="21600"/>
                  <a:pt x="2014" y="21038"/>
                  <a:pt x="0" y="19989"/>
                </a:cubicBezTo>
                <a:cubicBezTo>
                  <a:pt x="1272" y="20351"/>
                  <a:pt x="2622" y="20515"/>
                  <a:pt x="4012" y="20515"/>
                </a:cubicBezTo>
                <a:cubicBezTo>
                  <a:pt x="12905" y="20515"/>
                  <a:pt x="20114" y="13808"/>
                  <a:pt x="20114" y="5536"/>
                </a:cubicBezTo>
                <a:cubicBezTo>
                  <a:pt x="20114" y="3576"/>
                  <a:pt x="19709" y="1705"/>
                  <a:pt x="18947" y="0"/>
                </a:cubicBezTo>
                <a:close/>
              </a:path>
            </a:pathLst>
          </a:custGeom>
          <a:solidFill>
            <a:srgbClr val="000000">
              <a:alpha val="10196"/>
            </a:srgbClr>
          </a:solidFill>
          <a:ln w="12700">
            <a:miter lim="400000"/>
          </a:ln>
        </p:spPr>
        <p:txBody>
          <a:bodyPr lIns="50800" tIns="50800" rIns="50800" bIns="50800" anchor="ctr"/>
          <a:lstStyle/>
          <a:p>
            <a:pPr defTabSz="1219200">
              <a:spcBef>
                <a:spcPts val="800"/>
              </a:spcBef>
              <a:defRPr sz="3200">
                <a:solidFill>
                  <a:srgbClr val="FFFFFF"/>
                </a:solidFill>
                <a:uFill>
                  <a:solidFill>
                    <a:srgbClr val="FFFFFF"/>
                  </a:solidFill>
                </a:uFill>
                <a:latin typeface="Bebas Neue"/>
                <a:ea typeface="Bebas Neue"/>
                <a:cs typeface="Bebas Neue"/>
                <a:sym typeface="Bebas Neue"/>
              </a:defRPr>
            </a:pPr>
          </a:p>
        </p:txBody>
      </p:sp>
      <p:sp>
        <p:nvSpPr>
          <p:cNvPr id="1428" name="形状"/>
          <p:cNvSpPr/>
          <p:nvPr/>
        </p:nvSpPr>
        <p:spPr>
          <a:xfrm>
            <a:off x="17277644" y="10440744"/>
            <a:ext cx="813164" cy="632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40" y="17069"/>
                </a:moveTo>
                <a:cubicBezTo>
                  <a:pt x="19540" y="16473"/>
                  <a:pt x="19540" y="15944"/>
                  <a:pt x="19540" y="14772"/>
                </a:cubicBezTo>
                <a:cubicBezTo>
                  <a:pt x="19526" y="13214"/>
                  <a:pt x="18865" y="11949"/>
                  <a:pt x="18090" y="10825"/>
                </a:cubicBezTo>
                <a:cubicBezTo>
                  <a:pt x="16910" y="9139"/>
                  <a:pt x="15307" y="7618"/>
                  <a:pt x="14047" y="6153"/>
                </a:cubicBezTo>
                <a:cubicBezTo>
                  <a:pt x="13419" y="5427"/>
                  <a:pt x="12881" y="4722"/>
                  <a:pt x="12534" y="4095"/>
                </a:cubicBezTo>
                <a:cubicBezTo>
                  <a:pt x="12185" y="3471"/>
                  <a:pt x="12043" y="2962"/>
                  <a:pt x="12043" y="2580"/>
                </a:cubicBezTo>
                <a:cubicBezTo>
                  <a:pt x="12043" y="2577"/>
                  <a:pt x="12043" y="2573"/>
                  <a:pt x="12043" y="2570"/>
                </a:cubicBezTo>
                <a:cubicBezTo>
                  <a:pt x="12043" y="1413"/>
                  <a:pt x="12043" y="589"/>
                  <a:pt x="12043" y="0"/>
                </a:cubicBezTo>
                <a:lnTo>
                  <a:pt x="9556" y="0"/>
                </a:lnTo>
                <a:cubicBezTo>
                  <a:pt x="9556" y="0"/>
                  <a:pt x="9556" y="1"/>
                  <a:pt x="9556" y="1"/>
                </a:cubicBezTo>
                <a:cubicBezTo>
                  <a:pt x="9556" y="591"/>
                  <a:pt x="9556" y="1415"/>
                  <a:pt x="9556" y="2571"/>
                </a:cubicBezTo>
                <a:cubicBezTo>
                  <a:pt x="9556" y="2574"/>
                  <a:pt x="9556" y="2578"/>
                  <a:pt x="9556" y="2581"/>
                </a:cubicBezTo>
                <a:cubicBezTo>
                  <a:pt x="9556" y="2963"/>
                  <a:pt x="9414" y="3472"/>
                  <a:pt x="9065" y="4097"/>
                </a:cubicBezTo>
                <a:cubicBezTo>
                  <a:pt x="8718" y="4723"/>
                  <a:pt x="8180" y="5428"/>
                  <a:pt x="7552" y="6155"/>
                </a:cubicBezTo>
                <a:cubicBezTo>
                  <a:pt x="6292" y="7619"/>
                  <a:pt x="4689" y="9140"/>
                  <a:pt x="3509" y="10826"/>
                </a:cubicBezTo>
                <a:cubicBezTo>
                  <a:pt x="2734" y="11950"/>
                  <a:pt x="2073" y="13215"/>
                  <a:pt x="2059" y="14774"/>
                </a:cubicBezTo>
                <a:cubicBezTo>
                  <a:pt x="2059" y="15946"/>
                  <a:pt x="2059" y="16475"/>
                  <a:pt x="2059" y="17070"/>
                </a:cubicBezTo>
                <a:lnTo>
                  <a:pt x="0" y="17070"/>
                </a:lnTo>
                <a:lnTo>
                  <a:pt x="3280" y="21600"/>
                </a:lnTo>
                <a:lnTo>
                  <a:pt x="6551" y="17070"/>
                </a:lnTo>
                <a:lnTo>
                  <a:pt x="4547" y="17070"/>
                </a:lnTo>
                <a:cubicBezTo>
                  <a:pt x="4547" y="16475"/>
                  <a:pt x="4547" y="15946"/>
                  <a:pt x="4547" y="14774"/>
                </a:cubicBezTo>
                <a:cubicBezTo>
                  <a:pt x="4547" y="14769"/>
                  <a:pt x="4547" y="14765"/>
                  <a:pt x="4547" y="14761"/>
                </a:cubicBezTo>
                <a:cubicBezTo>
                  <a:pt x="4547" y="14404"/>
                  <a:pt x="4685" y="13910"/>
                  <a:pt x="5033" y="13296"/>
                </a:cubicBezTo>
                <a:cubicBezTo>
                  <a:pt x="5381" y="12679"/>
                  <a:pt x="5919" y="11980"/>
                  <a:pt x="6550" y="11258"/>
                </a:cubicBezTo>
                <a:cubicBezTo>
                  <a:pt x="7464" y="10197"/>
                  <a:pt x="8559" y="9102"/>
                  <a:pt x="9544" y="7929"/>
                </a:cubicBezTo>
                <a:lnTo>
                  <a:pt x="9544" y="17069"/>
                </a:lnTo>
                <a:lnTo>
                  <a:pt x="7520" y="17069"/>
                </a:lnTo>
                <a:lnTo>
                  <a:pt x="10803" y="21600"/>
                </a:lnTo>
                <a:lnTo>
                  <a:pt x="14080" y="17069"/>
                </a:lnTo>
                <a:lnTo>
                  <a:pt x="12032" y="17069"/>
                </a:lnTo>
                <a:lnTo>
                  <a:pt x="12032" y="7900"/>
                </a:lnTo>
                <a:cubicBezTo>
                  <a:pt x="13023" y="9084"/>
                  <a:pt x="14128" y="10188"/>
                  <a:pt x="15050" y="11256"/>
                </a:cubicBezTo>
                <a:cubicBezTo>
                  <a:pt x="15681" y="11979"/>
                  <a:pt x="16219" y="12678"/>
                  <a:pt x="16567" y="13295"/>
                </a:cubicBezTo>
                <a:cubicBezTo>
                  <a:pt x="16915" y="13908"/>
                  <a:pt x="17053" y="14403"/>
                  <a:pt x="17053" y="14760"/>
                </a:cubicBezTo>
                <a:cubicBezTo>
                  <a:pt x="17053" y="14764"/>
                  <a:pt x="17053" y="14768"/>
                  <a:pt x="17053" y="14773"/>
                </a:cubicBezTo>
                <a:cubicBezTo>
                  <a:pt x="17053" y="15945"/>
                  <a:pt x="17053" y="16473"/>
                  <a:pt x="17053" y="17069"/>
                </a:cubicBezTo>
                <a:lnTo>
                  <a:pt x="15049" y="17069"/>
                </a:lnTo>
                <a:lnTo>
                  <a:pt x="18320" y="21598"/>
                </a:lnTo>
                <a:lnTo>
                  <a:pt x="21600" y="17069"/>
                </a:lnTo>
                <a:lnTo>
                  <a:pt x="19540" y="17069"/>
                </a:lnTo>
                <a:close/>
              </a:path>
            </a:pathLst>
          </a:custGeom>
          <a:solidFill>
            <a:schemeClr val="accent2">
              <a:lumOff val="-5333"/>
            </a:schemeClr>
          </a:solidFill>
          <a:ln w="12700">
            <a:miter lim="400000"/>
          </a:ln>
        </p:spPr>
        <p:txBody>
          <a:bodyPr lIns="50800" tIns="50800" rIns="50800" bIns="50800"/>
          <a:lstStyle/>
          <a:p>
            <a:pPr algn="l" defTabSz="1219200">
              <a:defRPr sz="4800">
                <a:uFill>
                  <a:solidFill>
                    <a:srgbClr val="000000"/>
                  </a:solidFill>
                </a:u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0"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457200">
              <a:defRPr sz="2800">
                <a:solidFill>
                  <a:srgbClr val="FFFFFF"/>
                </a:solidFill>
                <a:latin typeface="+mj-lt"/>
                <a:ea typeface="+mj-ea"/>
                <a:cs typeface="+mj-cs"/>
                <a:sym typeface="Helvetica"/>
              </a:defRPr>
            </a:lvl1pPr>
          </a:lstStyle>
          <a:p>
            <a:pPr/>
            <a:fld id="{86CB4B4D-7CA3-9044-876B-883B54F8677D}" type="slidenum"/>
          </a:p>
        </p:txBody>
      </p:sp>
      <p:sp>
        <p:nvSpPr>
          <p:cNvPr id="1431" name="特色功能之———易用性"/>
          <p:cNvSpPr txBox="1"/>
          <p:nvPr>
            <p:ph type="title"/>
          </p:nvPr>
        </p:nvSpPr>
        <p:spPr>
          <a:xfrm>
            <a:off x="419100" y="177800"/>
            <a:ext cx="12801602" cy="1397002"/>
          </a:xfrm>
          <a:prstGeom prst="rect">
            <a:avLst/>
          </a:prstGeom>
        </p:spPr>
        <p:txBody>
          <a:bodyPr/>
          <a:lstStyle>
            <a:lvl1pPr>
              <a:defRPr>
                <a:latin typeface="+mj-lt"/>
                <a:ea typeface="+mj-ea"/>
                <a:cs typeface="+mj-cs"/>
                <a:sym typeface="Helvetica"/>
              </a:defRPr>
            </a:lvl1pPr>
          </a:lstStyle>
          <a:p>
            <a:pPr/>
            <a:r>
              <a:t>特色功能之———易用性</a:t>
            </a:r>
          </a:p>
        </p:txBody>
      </p:sp>
      <p:sp>
        <p:nvSpPr>
          <p:cNvPr id="1432" name="找到用户手册文件→打开→查找相对应内容"/>
          <p:cNvSpPr txBox="1"/>
          <p:nvPr>
            <p:ph type="body" sz="quarter" idx="4294967295"/>
          </p:nvPr>
        </p:nvSpPr>
        <p:spPr>
          <a:xfrm>
            <a:off x="-4024073" y="4953552"/>
            <a:ext cx="19621501" cy="978741"/>
          </a:xfrm>
          <a:prstGeom prst="rect">
            <a:avLst/>
          </a:prstGeom>
        </p:spPr>
        <p:txBody>
          <a:bodyPr anchor="t"/>
          <a:lstStyle>
            <a:lvl1pPr algn="ctr">
              <a:spcBef>
                <a:spcPts val="0"/>
              </a:spcBef>
              <a:defRPr sz="3600">
                <a:solidFill>
                  <a:srgbClr val="535353"/>
                </a:solidFill>
                <a:latin typeface="Gill Sans Light"/>
                <a:ea typeface="Gill Sans Light"/>
                <a:cs typeface="Gill Sans Light"/>
                <a:sym typeface="Gill Sans Light"/>
              </a:defRPr>
            </a:lvl1pPr>
          </a:lstStyle>
          <a:p>
            <a:pPr/>
            <a:r>
              <a:t>找到用户手册文件→打开→查找相对应内容</a:t>
            </a:r>
          </a:p>
        </p:txBody>
      </p:sp>
      <p:pic>
        <p:nvPicPr>
          <p:cNvPr id="1433" name="图像" descr="图像"/>
          <p:cNvPicPr>
            <a:picLocks noChangeAspect="1"/>
          </p:cNvPicPr>
          <p:nvPr/>
        </p:nvPicPr>
        <p:blipFill>
          <a:blip r:embed="rId2">
            <a:extLst/>
          </a:blip>
          <a:srcRect l="0" t="0" r="0" b="18144"/>
          <a:stretch>
            <a:fillRect/>
          </a:stretch>
        </p:blipFill>
        <p:spPr>
          <a:xfrm>
            <a:off x="11433294" y="1688901"/>
            <a:ext cx="12608746" cy="11227264"/>
          </a:xfrm>
          <a:prstGeom prst="rect">
            <a:avLst/>
          </a:prstGeom>
          <a:ln w="12700">
            <a:solidFill>
              <a:srgbClr val="A7A7A7"/>
            </a:solidFill>
          </a:ln>
        </p:spPr>
      </p:pic>
      <p:sp>
        <p:nvSpPr>
          <p:cNvPr id="1434" name="线条"/>
          <p:cNvSpPr/>
          <p:nvPr/>
        </p:nvSpPr>
        <p:spPr>
          <a:xfrm>
            <a:off x="535153" y="5366722"/>
            <a:ext cx="10503048" cy="1"/>
          </a:xfrm>
          <a:prstGeom prst="line">
            <a:avLst/>
          </a:prstGeom>
          <a:ln w="25400">
            <a:solidFill>
              <a:srgbClr val="EB3D44"/>
            </a:solidFill>
            <a:miter lim="400000"/>
          </a:ln>
        </p:spPr>
        <p:txBody>
          <a:bodyPr lIns="50800" tIns="50800" rIns="50800" bIns="50800" anchor="ctr"/>
          <a:lstStyle/>
          <a:p>
            <a:pPr>
              <a:defRPr>
                <a:solidFill>
                  <a:srgbClr val="535353"/>
                </a:solidFill>
                <a:latin typeface="Gill Sans Light"/>
                <a:ea typeface="Gill Sans Light"/>
                <a:cs typeface="Gill Sans Light"/>
                <a:sym typeface="Gill Sans Light"/>
              </a:defRPr>
            </a:pPr>
          </a:p>
        </p:txBody>
      </p:sp>
      <p:sp>
        <p:nvSpPr>
          <p:cNvPr id="1435" name="操作手册？"/>
          <p:cNvSpPr txBox="1"/>
          <p:nvPr/>
        </p:nvSpPr>
        <p:spPr>
          <a:xfrm>
            <a:off x="4806384" y="3446518"/>
            <a:ext cx="27813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b="1" sz="4200">
                <a:solidFill>
                  <a:srgbClr val="535353"/>
                </a:solidFill>
                <a:latin typeface="Gill Sans"/>
                <a:ea typeface="Gill Sans"/>
                <a:cs typeface="Gill Sans"/>
                <a:sym typeface="Gill Sans"/>
              </a:defRPr>
            </a:lvl1pPr>
          </a:lstStyle>
          <a:p>
            <a:pPr/>
            <a:r>
              <a:t>操作手册？</a:t>
            </a:r>
          </a:p>
        </p:txBody>
      </p:sp>
      <p:sp>
        <p:nvSpPr>
          <p:cNvPr id="1436" name="通用系统？"/>
          <p:cNvSpPr txBox="1"/>
          <p:nvPr/>
        </p:nvSpPr>
        <p:spPr>
          <a:xfrm>
            <a:off x="4806384" y="7105463"/>
            <a:ext cx="27813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b="1" sz="4200">
                <a:solidFill>
                  <a:srgbClr val="535353"/>
                </a:solidFill>
                <a:latin typeface="Gill Sans"/>
                <a:ea typeface="Gill Sans"/>
                <a:cs typeface="Gill Sans"/>
                <a:sym typeface="Gill Sans"/>
              </a:defRPr>
            </a:lvl1pPr>
          </a:lstStyle>
          <a:p>
            <a:pPr/>
            <a:r>
              <a:t>通用系统？</a:t>
            </a:r>
          </a:p>
        </p:txBody>
      </p:sp>
      <p:sp>
        <p:nvSpPr>
          <p:cNvPr id="1437" name="主题、Logo、背景页面、各类模板统统一键修改"/>
          <p:cNvSpPr txBox="1"/>
          <p:nvPr/>
        </p:nvSpPr>
        <p:spPr>
          <a:xfrm>
            <a:off x="-4024073" y="8561689"/>
            <a:ext cx="19621501" cy="9787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600">
                <a:solidFill>
                  <a:srgbClr val="535353"/>
                </a:solidFill>
                <a:latin typeface="Gill Sans Light"/>
                <a:ea typeface="Gill Sans Light"/>
                <a:cs typeface="Gill Sans Light"/>
                <a:sym typeface="Gill Sans Light"/>
              </a:defRPr>
            </a:lvl1pPr>
          </a:lstStyle>
          <a:p>
            <a:pPr/>
            <a:r>
              <a:t>主题、Logo、背景页面、各类模板统统一键修改</a:t>
            </a:r>
          </a:p>
        </p:txBody>
      </p:sp>
      <p:grpSp>
        <p:nvGrpSpPr>
          <p:cNvPr id="1442" name="成组"/>
          <p:cNvGrpSpPr/>
          <p:nvPr/>
        </p:nvGrpSpPr>
        <p:grpSpPr>
          <a:xfrm>
            <a:off x="11402991" y="1269365"/>
            <a:ext cx="12669325" cy="11177270"/>
            <a:chOff x="0" y="0"/>
            <a:chExt cx="12669324" cy="11177268"/>
          </a:xfrm>
        </p:grpSpPr>
        <p:sp>
          <p:nvSpPr>
            <p:cNvPr id="1438" name="预置7类风格主题"/>
            <p:cNvSpPr txBox="1"/>
            <p:nvPr/>
          </p:nvSpPr>
          <p:spPr>
            <a:xfrm>
              <a:off x="4765666" y="-1"/>
              <a:ext cx="3185122"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3200">
                  <a:solidFill>
                    <a:srgbClr val="535353"/>
                  </a:solidFill>
                  <a:latin typeface="+mj-lt"/>
                  <a:ea typeface="+mj-ea"/>
                  <a:cs typeface="+mj-cs"/>
                  <a:sym typeface="Helvetica"/>
                </a:defRPr>
              </a:lvl1pPr>
            </a:lstStyle>
            <a:p>
              <a:pPr/>
              <a:r>
                <a:t>预置7类风格主题</a:t>
              </a:r>
            </a:p>
          </p:txBody>
        </p:sp>
        <p:pic>
          <p:nvPicPr>
            <p:cNvPr id="1439" name="图像" descr="图像"/>
            <p:cNvPicPr>
              <a:picLocks noChangeAspect="1"/>
            </p:cNvPicPr>
            <p:nvPr/>
          </p:nvPicPr>
          <p:blipFill>
            <a:blip r:embed="rId3">
              <a:extLst/>
            </a:blip>
            <a:stretch>
              <a:fillRect/>
            </a:stretch>
          </p:blipFill>
          <p:spPr>
            <a:xfrm>
              <a:off x="0" y="1061428"/>
              <a:ext cx="12642540" cy="4155732"/>
            </a:xfrm>
            <a:prstGeom prst="rect">
              <a:avLst/>
            </a:prstGeom>
            <a:ln w="12700" cap="flat">
              <a:solidFill>
                <a:srgbClr val="A7A7A7"/>
              </a:solidFill>
              <a:prstDash val="solid"/>
              <a:round/>
            </a:ln>
            <a:effectLst/>
          </p:spPr>
        </p:pic>
        <p:sp>
          <p:nvSpPr>
            <p:cNvPr id="1440" name="企业logo及名称"/>
            <p:cNvSpPr txBox="1"/>
            <p:nvPr/>
          </p:nvSpPr>
          <p:spPr>
            <a:xfrm>
              <a:off x="4856253" y="5807497"/>
              <a:ext cx="3003948"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3200">
                  <a:solidFill>
                    <a:srgbClr val="535353"/>
                  </a:solidFill>
                  <a:latin typeface="+mj-lt"/>
                  <a:ea typeface="+mj-ea"/>
                  <a:cs typeface="+mj-cs"/>
                  <a:sym typeface="Helvetica"/>
                </a:defRPr>
              </a:lvl1pPr>
            </a:lstStyle>
            <a:p>
              <a:pPr/>
              <a:r>
                <a:t>企业logo及名称</a:t>
              </a:r>
            </a:p>
          </p:txBody>
        </p:sp>
        <p:pic>
          <p:nvPicPr>
            <p:cNvPr id="1441" name="图像" descr="图像"/>
            <p:cNvPicPr>
              <a:picLocks noChangeAspect="1"/>
            </p:cNvPicPr>
            <p:nvPr/>
          </p:nvPicPr>
          <p:blipFill>
            <a:blip r:embed="rId4">
              <a:extLst/>
            </a:blip>
            <a:srcRect l="0" t="9362" r="13135" b="3504"/>
            <a:stretch>
              <a:fillRect/>
            </a:stretch>
          </p:blipFill>
          <p:spPr>
            <a:xfrm>
              <a:off x="0" y="6948744"/>
              <a:ext cx="12669325" cy="4228525"/>
            </a:xfrm>
            <a:prstGeom prst="rect">
              <a:avLst/>
            </a:prstGeom>
            <a:ln w="12700" cap="flat">
              <a:solidFill>
                <a:srgbClr val="A7A7A7"/>
              </a:solidFill>
              <a:prstDash val="solid"/>
              <a:round/>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434"/>
                                        </p:tgtEl>
                                        <p:attrNameLst>
                                          <p:attrName>style.visibility</p:attrName>
                                        </p:attrNameLst>
                                      </p:cBhvr>
                                      <p:to>
                                        <p:strVal val="visible"/>
                                      </p:to>
                                    </p:set>
                                    <p:anim calcmode="lin" valueType="num">
                                      <p:cBhvr>
                                        <p:cTn id="7" dur="500" fill="hold"/>
                                        <p:tgtEl>
                                          <p:spTgt spid="1434"/>
                                        </p:tgtEl>
                                        <p:attrNameLst>
                                          <p:attrName>ppt_x</p:attrName>
                                        </p:attrNameLst>
                                      </p:cBhvr>
                                      <p:tavLst>
                                        <p:tav tm="0">
                                          <p:val>
                                            <p:strVal val="0-#ppt_w/2"/>
                                          </p:val>
                                        </p:tav>
                                        <p:tav tm="100000">
                                          <p:val>
                                            <p:strVal val="#ppt_x"/>
                                          </p:val>
                                        </p:tav>
                                      </p:tavLst>
                                    </p:anim>
                                    <p:anim calcmode="lin" valueType="num">
                                      <p:cBhvr>
                                        <p:cTn id="8" dur="500" fill="hold"/>
                                        <p:tgtEl>
                                          <p:spTgt spid="14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1433"/>
                                        </p:tgtEl>
                                        <p:attrNameLst>
                                          <p:attrName>style.visibility</p:attrName>
                                        </p:attrNameLst>
                                      </p:cBhvr>
                                      <p:to>
                                        <p:strVal val="visible"/>
                                      </p:to>
                                    </p:set>
                                    <p:animEffect filter="dissolve" transition="in">
                                      <p:cBhvr>
                                        <p:cTn id="13" dur="500"/>
                                        <p:tgtEl>
                                          <p:spTgt spid="1433"/>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lt" backwards="0">
                                    <p:tmAbs val="0"/>
                                  </p:iterate>
                                  <p:childTnLst>
                                    <p:set>
                                      <p:cBhvr>
                                        <p:cTn id="17" fill="hold"/>
                                        <p:tgtEl>
                                          <p:spTgt spid="1436"/>
                                        </p:tgtEl>
                                        <p:attrNameLst>
                                          <p:attrName>style.visibility</p:attrName>
                                        </p:attrNameLst>
                                      </p:cBhvr>
                                      <p:to>
                                        <p:strVal val="visible"/>
                                      </p:to>
                                    </p:set>
                                    <p:anim calcmode="lin" valueType="num">
                                      <p:cBhvr>
                                        <p:cTn id="18" dur="1000" fill="hold"/>
                                        <p:tgtEl>
                                          <p:spTgt spid="1436"/>
                                        </p:tgtEl>
                                        <p:attrNameLst>
                                          <p:attrName>ppt_x</p:attrName>
                                        </p:attrNameLst>
                                      </p:cBhvr>
                                      <p:tavLst>
                                        <p:tav tm="0">
                                          <p:val>
                                            <p:strVal val="0-#ppt_w/2"/>
                                          </p:val>
                                        </p:tav>
                                        <p:tav tm="100000">
                                          <p:val>
                                            <p:strVal val="#ppt_x"/>
                                          </p:val>
                                        </p:tav>
                                      </p:tavLst>
                                    </p:anim>
                                    <p:anim calcmode="lin" valueType="num">
                                      <p:cBhvr>
                                        <p:cTn id="19" dur="1000" fill="hold"/>
                                        <p:tgtEl>
                                          <p:spTgt spid="143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8" presetID="2" grpId="4" fill="hold">
                                  <p:stCondLst>
                                    <p:cond delay="0"/>
                                  </p:stCondLst>
                                  <p:iterate type="el" backwards="0">
                                    <p:tmAbs val="0"/>
                                  </p:iterate>
                                  <p:childTnLst>
                                    <p:set>
                                      <p:cBhvr>
                                        <p:cTn id="23" fill="hold"/>
                                        <p:tgtEl>
                                          <p:spTgt spid="1437"/>
                                        </p:tgtEl>
                                        <p:attrNameLst>
                                          <p:attrName>style.visibility</p:attrName>
                                        </p:attrNameLst>
                                      </p:cBhvr>
                                      <p:to>
                                        <p:strVal val="visible"/>
                                      </p:to>
                                    </p:set>
                                    <p:anim calcmode="lin" valueType="num">
                                      <p:cBhvr>
                                        <p:cTn id="24" dur="1000" fill="hold"/>
                                        <p:tgtEl>
                                          <p:spTgt spid="1437"/>
                                        </p:tgtEl>
                                        <p:attrNameLst>
                                          <p:attrName>ppt_x</p:attrName>
                                        </p:attrNameLst>
                                      </p:cBhvr>
                                      <p:tavLst>
                                        <p:tav tm="0">
                                          <p:val>
                                            <p:strVal val="0-#ppt_w/2"/>
                                          </p:val>
                                        </p:tav>
                                        <p:tav tm="100000">
                                          <p:val>
                                            <p:strVal val="#ppt_x"/>
                                          </p:val>
                                        </p:tav>
                                      </p:tavLst>
                                    </p:anim>
                                    <p:anim calcmode="lin" valueType="num">
                                      <p:cBhvr>
                                        <p:cTn id="25" dur="1000" fill="hold"/>
                                        <p:tgtEl>
                                          <p:spTgt spid="143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Class="exit" nodeType="afterEffect" presetSubtype="32" presetID="4" grpId="5" fill="hold">
                                  <p:stCondLst>
                                    <p:cond delay="0"/>
                                  </p:stCondLst>
                                  <p:iterate type="el" backwards="0">
                                    <p:tmAbs val="0"/>
                                  </p:iterate>
                                  <p:childTnLst>
                                    <p:animEffect filter="box(out)" transition="out">
                                      <p:cBhvr>
                                        <p:cTn id="28" dur="1000" fill="hold"/>
                                        <p:tgtEl>
                                          <p:spTgt spid="1433"/>
                                        </p:tgtEl>
                                      </p:cBhvr>
                                    </p:animEffect>
                                    <p:set>
                                      <p:cBhvr>
                                        <p:cTn id="29" fill="hold">
                                          <p:stCondLst>
                                            <p:cond delay="999"/>
                                          </p:stCondLst>
                                        </p:cTn>
                                        <p:tgtEl>
                                          <p:spTgt spid="1433"/>
                                        </p:tgtEl>
                                        <p:attrNameLst>
                                          <p:attrName>style.visibility</p:attrName>
                                        </p:attrNameLst>
                                      </p:cBhvr>
                                      <p:to>
                                        <p:strVal val="hidden"/>
                                      </p:to>
                                    </p:set>
                                  </p:childTnLst>
                                </p:cTn>
                              </p:par>
                            </p:childTnLst>
                          </p:cTn>
                        </p:par>
                        <p:par>
                          <p:cTn id="30" fill="hold">
                            <p:stCondLst>
                              <p:cond delay="2000"/>
                            </p:stCondLst>
                            <p:childTnLst>
                              <p:par>
                                <p:cTn id="31" presetClass="entr" nodeType="afterEffect" presetSubtype="0" presetID="1" grpId="6" fill="hold">
                                  <p:stCondLst>
                                    <p:cond delay="0"/>
                                  </p:stCondLst>
                                  <p:iterate type="el" backwards="0">
                                    <p:tmAbs val="0"/>
                                  </p:iterate>
                                  <p:childTnLst>
                                    <p:set>
                                      <p:cBhvr>
                                        <p:cTn id="32" fill="hold"/>
                                        <p:tgtEl>
                                          <p:spTgt spid="1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3" grpId="5"/>
      <p:bldP build="whole" bldLvl="1" animBg="1" rev="0" advAuto="0" spid="1442" grpId="6"/>
      <p:bldP build="whole" bldLvl="1" animBg="1" rev="0" advAuto="0" spid="1434" grpId="1"/>
      <p:bldP build="whole" bldLvl="1" animBg="1" rev="0" advAuto="0" spid="1433" grpId="2"/>
      <p:bldP build="whole" bldLvl="1" animBg="1" rev="0" advAuto="0" spid="1436" grpId="3"/>
      <p:bldP build="whole" bldLvl="1" animBg="1" rev="0" advAuto="0" spid="1437" grpId="4"/>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4"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45" name="特色功能之系统安全———信息安全等级保护三级要求"/>
          <p:cNvSpPr txBox="1"/>
          <p:nvPr>
            <p:ph type="title"/>
          </p:nvPr>
        </p:nvSpPr>
        <p:spPr>
          <a:xfrm>
            <a:off x="421060" y="189765"/>
            <a:ext cx="12801601" cy="1397001"/>
          </a:xfrm>
          <a:prstGeom prst="rect">
            <a:avLst/>
          </a:prstGeom>
        </p:spPr>
        <p:txBody>
          <a:bodyPr/>
          <a:lstStyle/>
          <a:p>
            <a:pPr/>
            <a:r>
              <a:t>特色功能之系统安全———信息安全等级保护三级要求</a:t>
            </a:r>
          </a:p>
        </p:txBody>
      </p:sp>
      <p:pic>
        <p:nvPicPr>
          <p:cNvPr id="1446" name="图像" descr="图像"/>
          <p:cNvPicPr>
            <a:picLocks noChangeAspect="1"/>
          </p:cNvPicPr>
          <p:nvPr/>
        </p:nvPicPr>
        <p:blipFill>
          <a:blip r:embed="rId2">
            <a:extLst/>
          </a:blip>
          <a:stretch>
            <a:fillRect/>
          </a:stretch>
        </p:blipFill>
        <p:spPr>
          <a:xfrm>
            <a:off x="14475350" y="1546965"/>
            <a:ext cx="8285223" cy="11734793"/>
          </a:xfrm>
          <a:prstGeom prst="rect">
            <a:avLst/>
          </a:prstGeom>
          <a:ln w="12700">
            <a:miter lim="400000"/>
          </a:ln>
        </p:spPr>
      </p:pic>
      <p:sp>
        <p:nvSpPr>
          <p:cNvPr id="1447" name="经过专项安全加固的NQSky UEM系统，能够满足信息系统安全等级保护基本要求中 第三级 对主机、应用、数据层面的安全要求"/>
          <p:cNvSpPr txBox="1"/>
          <p:nvPr/>
        </p:nvSpPr>
        <p:spPr>
          <a:xfrm>
            <a:off x="1517716" y="5130800"/>
            <a:ext cx="10960136"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3200">
                <a:solidFill>
                  <a:srgbClr val="535353"/>
                </a:solidFill>
                <a:latin typeface="Gill Sans Light"/>
                <a:ea typeface="Gill Sans Light"/>
                <a:cs typeface="Gill Sans Light"/>
                <a:sym typeface="Gill Sans Light"/>
              </a:defRPr>
            </a:pPr>
            <a:r>
              <a:t>经过专项安全加固的NQSky UEM系统，能够满足信息系统安全等级保护基本要求中 </a:t>
            </a:r>
            <a:r>
              <a:rPr>
                <a:solidFill>
                  <a:schemeClr val="accent5">
                    <a:lumOff val="-8078"/>
                  </a:schemeClr>
                </a:solidFill>
              </a:rPr>
              <a:t>第三级</a:t>
            </a:r>
            <a:r>
              <a:t> 对</a:t>
            </a:r>
            <a:r>
              <a:rPr>
                <a:solidFill>
                  <a:schemeClr val="accent5">
                    <a:lumOff val="-8078"/>
                  </a:schemeClr>
                </a:solidFill>
              </a:rPr>
              <a:t>主机、应用、数据</a:t>
            </a:r>
            <a:r>
              <a:t>层面的安全要求</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9"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0" name="特色功能之云安全接入———提供更高安全级别的解决方案"/>
          <p:cNvSpPr txBox="1"/>
          <p:nvPr>
            <p:ph type="title"/>
          </p:nvPr>
        </p:nvSpPr>
        <p:spPr>
          <a:xfrm>
            <a:off x="419100" y="177800"/>
            <a:ext cx="15277539" cy="1397000"/>
          </a:xfrm>
          <a:prstGeom prst="rect">
            <a:avLst/>
          </a:prstGeom>
        </p:spPr>
        <p:txBody>
          <a:bodyPr/>
          <a:lstStyle>
            <a:lvl1pPr>
              <a:defRPr>
                <a:latin typeface="+mj-lt"/>
                <a:ea typeface="+mj-ea"/>
                <a:cs typeface="+mj-cs"/>
                <a:sym typeface="Helvetica"/>
              </a:defRPr>
            </a:lvl1pPr>
          </a:lstStyle>
          <a:p>
            <a:pPr/>
            <a:r>
              <a:t>特色功能之云安全接入———提供更高安全级别的解决方案</a:t>
            </a:r>
          </a:p>
        </p:txBody>
      </p:sp>
      <p:pic>
        <p:nvPicPr>
          <p:cNvPr id="1451" name="image14.png" descr="image14.png"/>
          <p:cNvPicPr>
            <a:picLocks noChangeAspect="1"/>
          </p:cNvPicPr>
          <p:nvPr/>
        </p:nvPicPr>
        <p:blipFill>
          <a:blip r:embed="rId3">
            <a:extLst/>
          </a:blip>
          <a:stretch>
            <a:fillRect/>
          </a:stretch>
        </p:blipFill>
        <p:spPr>
          <a:xfrm>
            <a:off x="1385733" y="8425740"/>
            <a:ext cx="605062" cy="957263"/>
          </a:xfrm>
          <a:prstGeom prst="rect">
            <a:avLst/>
          </a:prstGeom>
          <a:ln w="12700">
            <a:miter lim="400000"/>
          </a:ln>
        </p:spPr>
      </p:pic>
      <p:sp>
        <p:nvSpPr>
          <p:cNvPr id="1452" name="圆角矩形"/>
          <p:cNvSpPr/>
          <p:nvPr/>
        </p:nvSpPr>
        <p:spPr>
          <a:xfrm>
            <a:off x="1066452" y="5578630"/>
            <a:ext cx="2560787" cy="4697073"/>
          </a:xfrm>
          <a:prstGeom prst="roundRect">
            <a:avLst>
              <a:gd name="adj" fmla="val 7850"/>
            </a:avLst>
          </a:prstGeom>
          <a:ln w="50800">
            <a:solidFill>
              <a:srgbClr val="F39019"/>
            </a:solidFill>
            <a:miter lim="400000"/>
          </a:ln>
        </p:spPr>
        <p:txBody>
          <a:bodyPr lIns="50800" tIns="50800" rIns="50800" bIns="50800" anchor="ctr"/>
          <a:lstStyle/>
          <a:p>
            <a:pPr defTabSz="821531">
              <a:defRPr sz="5200">
                <a:solidFill>
                  <a:srgbClr val="FFFFFF"/>
                </a:solidFill>
                <a:latin typeface="Cochin"/>
                <a:ea typeface="Cochin"/>
                <a:cs typeface="Cochin"/>
                <a:sym typeface="Cochin"/>
              </a:defRPr>
            </a:pPr>
          </a:p>
        </p:txBody>
      </p:sp>
      <p:sp>
        <p:nvSpPr>
          <p:cNvPr id="1453" name="终端设备"/>
          <p:cNvSpPr txBox="1"/>
          <p:nvPr/>
        </p:nvSpPr>
        <p:spPr>
          <a:xfrm>
            <a:off x="937804" y="5646365"/>
            <a:ext cx="2550610" cy="5704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1531">
              <a:defRPr b="1" sz="2400">
                <a:solidFill>
                  <a:schemeClr val="accent4"/>
                </a:solidFill>
                <a:latin typeface="+mj-lt"/>
                <a:ea typeface="+mj-ea"/>
                <a:cs typeface="+mj-cs"/>
                <a:sym typeface="Helvetica"/>
              </a:defRPr>
            </a:lvl1pPr>
          </a:lstStyle>
          <a:p>
            <a:pPr/>
            <a:r>
              <a:t>终端设备</a:t>
            </a:r>
          </a:p>
        </p:txBody>
      </p:sp>
      <p:pic>
        <p:nvPicPr>
          <p:cNvPr id="1454" name="image15.png" descr="image15.png"/>
          <p:cNvPicPr>
            <a:picLocks noChangeAspect="1"/>
          </p:cNvPicPr>
          <p:nvPr/>
        </p:nvPicPr>
        <p:blipFill>
          <a:blip r:embed="rId4">
            <a:extLst/>
          </a:blip>
          <a:stretch>
            <a:fillRect/>
          </a:stretch>
        </p:blipFill>
        <p:spPr>
          <a:xfrm>
            <a:off x="1385647" y="6577431"/>
            <a:ext cx="605062" cy="957263"/>
          </a:xfrm>
          <a:prstGeom prst="rect">
            <a:avLst/>
          </a:prstGeom>
          <a:ln w="12700">
            <a:miter lim="400000"/>
          </a:ln>
        </p:spPr>
      </p:pic>
      <p:pic>
        <p:nvPicPr>
          <p:cNvPr id="1455" name="线条" descr="线条"/>
          <p:cNvPicPr>
            <a:picLocks noChangeAspect="0"/>
          </p:cNvPicPr>
          <p:nvPr/>
        </p:nvPicPr>
        <p:blipFill>
          <a:blip r:embed="rId5">
            <a:extLst/>
          </a:blip>
          <a:stretch>
            <a:fillRect/>
          </a:stretch>
        </p:blipFill>
        <p:spPr>
          <a:xfrm rot="21600000">
            <a:off x="18667212" y="3704861"/>
            <a:ext cx="1595090" cy="121922"/>
          </a:xfrm>
          <a:prstGeom prst="rect">
            <a:avLst/>
          </a:prstGeom>
        </p:spPr>
      </p:pic>
      <p:sp>
        <p:nvSpPr>
          <p:cNvPr id="1457" name="圆角矩形"/>
          <p:cNvSpPr/>
          <p:nvPr/>
        </p:nvSpPr>
        <p:spPr>
          <a:xfrm>
            <a:off x="20313538" y="2471763"/>
            <a:ext cx="3429402" cy="9532749"/>
          </a:xfrm>
          <a:prstGeom prst="roundRect">
            <a:avLst>
              <a:gd name="adj" fmla="val 6613"/>
            </a:avLst>
          </a:prstGeom>
          <a:ln w="38100">
            <a:solidFill>
              <a:srgbClr val="51A7F9"/>
            </a:solidFill>
            <a:miter lim="400000"/>
          </a:ln>
        </p:spPr>
        <p:txBody>
          <a:bodyPr lIns="50800" tIns="50800" rIns="50800" bIns="50800" anchor="ctr"/>
          <a:lstStyle/>
          <a:p>
            <a:pPr defTabSz="821531">
              <a:defRPr sz="56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1460" name="成组"/>
          <p:cNvGrpSpPr/>
          <p:nvPr/>
        </p:nvGrpSpPr>
        <p:grpSpPr>
          <a:xfrm>
            <a:off x="21147399" y="8167295"/>
            <a:ext cx="1761680" cy="1224326"/>
            <a:chOff x="0" y="0"/>
            <a:chExt cx="1761678" cy="1224325"/>
          </a:xfrm>
        </p:grpSpPr>
        <p:sp>
          <p:nvSpPr>
            <p:cNvPr id="1458" name="邮件服务器"/>
            <p:cNvSpPr txBox="1"/>
            <p:nvPr/>
          </p:nvSpPr>
          <p:spPr>
            <a:xfrm>
              <a:off x="0" y="653839"/>
              <a:ext cx="1761679" cy="5704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sz="2000">
                  <a:solidFill>
                    <a:schemeClr val="accent1">
                      <a:lumOff val="-7647"/>
                    </a:schemeClr>
                  </a:solidFill>
                  <a:latin typeface="+mj-lt"/>
                  <a:ea typeface="+mj-ea"/>
                  <a:cs typeface="+mj-cs"/>
                  <a:sym typeface="Helvetica"/>
                </a:defRPr>
              </a:lvl1pPr>
            </a:lstStyle>
            <a:p>
              <a:pPr/>
              <a:r>
                <a:t>邮件服务器</a:t>
              </a:r>
            </a:p>
          </p:txBody>
        </p:sp>
        <p:pic>
          <p:nvPicPr>
            <p:cNvPr id="1459" name="image17.png" descr="image17.png"/>
            <p:cNvPicPr>
              <a:picLocks noChangeAspect="1"/>
            </p:cNvPicPr>
            <p:nvPr/>
          </p:nvPicPr>
          <p:blipFill>
            <a:blip r:embed="rId6">
              <a:extLst/>
            </a:blip>
            <a:stretch>
              <a:fillRect/>
            </a:stretch>
          </p:blipFill>
          <p:spPr>
            <a:xfrm>
              <a:off x="470648" y="0"/>
              <a:ext cx="754880" cy="533622"/>
            </a:xfrm>
            <a:prstGeom prst="rect">
              <a:avLst/>
            </a:prstGeom>
            <a:ln w="12700" cap="flat">
              <a:noFill/>
              <a:miter lim="400000"/>
            </a:ln>
            <a:effectLst/>
          </p:spPr>
        </p:pic>
      </p:grpSp>
      <p:grpSp>
        <p:nvGrpSpPr>
          <p:cNvPr id="1463" name="成组"/>
          <p:cNvGrpSpPr/>
          <p:nvPr/>
        </p:nvGrpSpPr>
        <p:grpSpPr>
          <a:xfrm>
            <a:off x="21169948" y="5639691"/>
            <a:ext cx="1716580" cy="1543743"/>
            <a:chOff x="0" y="0"/>
            <a:chExt cx="1716579" cy="1543741"/>
          </a:xfrm>
        </p:grpSpPr>
        <p:sp>
          <p:nvSpPr>
            <p:cNvPr id="1461" name="AD服务器"/>
            <p:cNvSpPr txBox="1"/>
            <p:nvPr/>
          </p:nvSpPr>
          <p:spPr>
            <a:xfrm>
              <a:off x="0" y="828135"/>
              <a:ext cx="1716580" cy="7156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sz="2000">
                  <a:solidFill>
                    <a:schemeClr val="accent1">
                      <a:lumOff val="-7647"/>
                    </a:schemeClr>
                  </a:solidFill>
                  <a:latin typeface="+mj-lt"/>
                  <a:ea typeface="+mj-ea"/>
                  <a:cs typeface="+mj-cs"/>
                  <a:sym typeface="Helvetica"/>
                </a:defRPr>
              </a:lvl1pPr>
            </a:lstStyle>
            <a:p>
              <a:pPr/>
              <a:r>
                <a:t>AD服务器</a:t>
              </a:r>
            </a:p>
          </p:txBody>
        </p:sp>
        <p:pic>
          <p:nvPicPr>
            <p:cNvPr id="1462" name="image18.png" descr="image18.png"/>
            <p:cNvPicPr>
              <a:picLocks noChangeAspect="1"/>
            </p:cNvPicPr>
            <p:nvPr/>
          </p:nvPicPr>
          <p:blipFill>
            <a:blip r:embed="rId7">
              <a:extLst/>
            </a:blip>
            <a:stretch>
              <a:fillRect/>
            </a:stretch>
          </p:blipFill>
          <p:spPr>
            <a:xfrm>
              <a:off x="434020" y="0"/>
              <a:ext cx="704449" cy="696621"/>
            </a:xfrm>
            <a:prstGeom prst="rect">
              <a:avLst/>
            </a:prstGeom>
            <a:ln w="12700" cap="flat">
              <a:noFill/>
              <a:miter lim="400000"/>
            </a:ln>
            <a:effectLst/>
          </p:spPr>
        </p:pic>
      </p:grpSp>
      <p:sp>
        <p:nvSpPr>
          <p:cNvPr id="1464" name="线条"/>
          <p:cNvSpPr/>
          <p:nvPr/>
        </p:nvSpPr>
        <p:spPr>
          <a:xfrm flipV="1">
            <a:off x="10365749" y="3602685"/>
            <a:ext cx="1" cy="8387820"/>
          </a:xfrm>
          <a:prstGeom prst="line">
            <a:avLst/>
          </a:prstGeom>
          <a:ln w="25400">
            <a:solidFill>
              <a:schemeClr val="accent5"/>
            </a:solidFill>
            <a:custDash>
              <a:ds d="200000" sp="200000"/>
            </a:custDash>
            <a:miter lim="400000"/>
          </a:ln>
        </p:spPr>
        <p:txBody>
          <a:bodyPr lIns="50800" tIns="50800" rIns="50800" bIns="50800" anchor="ctr"/>
          <a:lstStyle/>
          <a:p>
            <a:pPr algn="l" defTabSz="642937">
              <a:defRPr sz="1600">
                <a:latin typeface="+mj-lt"/>
                <a:ea typeface="+mj-ea"/>
                <a:cs typeface="+mj-cs"/>
                <a:sym typeface="Helvetica"/>
              </a:defRPr>
            </a:pPr>
          </a:p>
        </p:txBody>
      </p:sp>
      <p:sp>
        <p:nvSpPr>
          <p:cNvPr id="1465" name="内网防火墙"/>
          <p:cNvSpPr txBox="1"/>
          <p:nvPr/>
        </p:nvSpPr>
        <p:spPr>
          <a:xfrm>
            <a:off x="9798049" y="2777834"/>
            <a:ext cx="1427492" cy="5059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1531">
              <a:defRPr b="1" sz="2000">
                <a:solidFill>
                  <a:schemeClr val="accent5"/>
                </a:solidFill>
                <a:latin typeface="+mj-lt"/>
                <a:ea typeface="+mj-ea"/>
                <a:cs typeface="+mj-cs"/>
                <a:sym typeface="Helvetica"/>
              </a:defRPr>
            </a:lvl1pPr>
          </a:lstStyle>
          <a:p>
            <a:pPr/>
            <a:r>
              <a:t>内网防火墙</a:t>
            </a:r>
          </a:p>
        </p:txBody>
      </p:sp>
      <p:pic>
        <p:nvPicPr>
          <p:cNvPr id="1466" name="线条" descr="线条"/>
          <p:cNvPicPr>
            <a:picLocks noChangeAspect="0"/>
          </p:cNvPicPr>
          <p:nvPr/>
        </p:nvPicPr>
        <p:blipFill>
          <a:blip r:embed="rId8">
            <a:extLst/>
          </a:blip>
          <a:stretch>
            <a:fillRect/>
          </a:stretch>
        </p:blipFill>
        <p:spPr>
          <a:xfrm rot="21599993">
            <a:off x="18676897" y="6187824"/>
            <a:ext cx="1610496" cy="121925"/>
          </a:xfrm>
          <a:prstGeom prst="rect">
            <a:avLst/>
          </a:prstGeom>
        </p:spPr>
      </p:pic>
      <p:sp>
        <p:nvSpPr>
          <p:cNvPr id="1468" name="外网防火墙"/>
          <p:cNvSpPr txBox="1"/>
          <p:nvPr/>
        </p:nvSpPr>
        <p:spPr>
          <a:xfrm>
            <a:off x="7760383" y="2759162"/>
            <a:ext cx="1412813" cy="5007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1531">
              <a:defRPr b="1" sz="2000">
                <a:solidFill>
                  <a:schemeClr val="accent5"/>
                </a:solidFill>
                <a:latin typeface="+mj-lt"/>
                <a:ea typeface="+mj-ea"/>
                <a:cs typeface="+mj-cs"/>
                <a:sym typeface="Helvetica"/>
              </a:defRPr>
            </a:lvl1pPr>
          </a:lstStyle>
          <a:p>
            <a:pPr/>
            <a:r>
              <a:t>外网防火墙</a:t>
            </a:r>
          </a:p>
        </p:txBody>
      </p:sp>
      <p:sp>
        <p:nvSpPr>
          <p:cNvPr id="1469" name="线条"/>
          <p:cNvSpPr/>
          <p:nvPr/>
        </p:nvSpPr>
        <p:spPr>
          <a:xfrm flipV="1">
            <a:off x="8457724" y="3533050"/>
            <a:ext cx="1" cy="8361694"/>
          </a:xfrm>
          <a:prstGeom prst="line">
            <a:avLst/>
          </a:prstGeom>
          <a:ln w="25400">
            <a:solidFill>
              <a:schemeClr val="accent5"/>
            </a:solidFill>
            <a:custDash>
              <a:ds d="200000" sp="200000"/>
            </a:custDash>
            <a:miter lim="400000"/>
          </a:ln>
        </p:spPr>
        <p:txBody>
          <a:bodyPr lIns="50800" tIns="50800" rIns="50800" bIns="50800" anchor="ctr"/>
          <a:lstStyle/>
          <a:p>
            <a:pPr algn="l" defTabSz="642937">
              <a:defRPr sz="1600">
                <a:latin typeface="+mj-lt"/>
                <a:ea typeface="+mj-ea"/>
                <a:cs typeface="+mj-cs"/>
                <a:sym typeface="Helvetica"/>
              </a:defRPr>
            </a:pPr>
          </a:p>
        </p:txBody>
      </p:sp>
      <p:sp>
        <p:nvSpPr>
          <p:cNvPr id="1470" name="圆角矩形"/>
          <p:cNvSpPr/>
          <p:nvPr/>
        </p:nvSpPr>
        <p:spPr>
          <a:xfrm>
            <a:off x="14403739" y="2539073"/>
            <a:ext cx="1838571" cy="6286976"/>
          </a:xfrm>
          <a:prstGeom prst="roundRect">
            <a:avLst>
              <a:gd name="adj" fmla="val 14195"/>
            </a:avLst>
          </a:prstGeom>
          <a:ln w="50800">
            <a:solidFill>
              <a:srgbClr val="70BF41"/>
            </a:solidFill>
            <a:miter lim="400000"/>
          </a:ln>
        </p:spPr>
        <p:txBody>
          <a:bodyPr lIns="50800" tIns="50800" rIns="50800" bIns="50800" anchor="ctr"/>
          <a:lstStyle/>
          <a:p>
            <a:pPr defTabSz="821531">
              <a:defRPr sz="5200">
                <a:solidFill>
                  <a:srgbClr val="FFFFFF"/>
                </a:solidFill>
                <a:latin typeface="Cochin"/>
                <a:ea typeface="Cochin"/>
                <a:cs typeface="Cochin"/>
                <a:sym typeface="Cochin"/>
              </a:defRPr>
            </a:pPr>
          </a:p>
        </p:txBody>
      </p:sp>
      <p:sp>
        <p:nvSpPr>
          <p:cNvPr id="1471" name="SAG 移动安全接入网关"/>
          <p:cNvSpPr txBox="1"/>
          <p:nvPr/>
        </p:nvSpPr>
        <p:spPr>
          <a:xfrm>
            <a:off x="14535531" y="5466250"/>
            <a:ext cx="1569690" cy="1211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1531">
              <a:defRPr sz="2000">
                <a:solidFill>
                  <a:schemeClr val="accent2"/>
                </a:solidFill>
                <a:latin typeface="+mj-lt"/>
                <a:ea typeface="+mj-ea"/>
                <a:cs typeface="+mj-cs"/>
                <a:sym typeface="Helvetica"/>
              </a:defRPr>
            </a:lvl1pPr>
          </a:lstStyle>
          <a:p>
            <a:pPr/>
            <a:r>
              <a:t>SAG 移动安全接入网关</a:t>
            </a:r>
          </a:p>
        </p:txBody>
      </p:sp>
      <p:pic>
        <p:nvPicPr>
          <p:cNvPr id="1472" name="成组" descr="成组"/>
          <p:cNvPicPr>
            <a:picLocks noChangeAspect="1"/>
          </p:cNvPicPr>
          <p:nvPr/>
        </p:nvPicPr>
        <p:blipFill>
          <a:blip r:embed="rId9">
            <a:extLst/>
          </a:blip>
          <a:stretch>
            <a:fillRect/>
          </a:stretch>
        </p:blipFill>
        <p:spPr>
          <a:xfrm>
            <a:off x="14485656" y="3772935"/>
            <a:ext cx="1496335" cy="1496335"/>
          </a:xfrm>
          <a:prstGeom prst="rect">
            <a:avLst/>
          </a:prstGeom>
          <a:ln w="12700">
            <a:miter lim="400000"/>
          </a:ln>
        </p:spPr>
      </p:pic>
      <p:grpSp>
        <p:nvGrpSpPr>
          <p:cNvPr id="1475" name="成组"/>
          <p:cNvGrpSpPr/>
          <p:nvPr/>
        </p:nvGrpSpPr>
        <p:grpSpPr>
          <a:xfrm>
            <a:off x="20752934" y="10531499"/>
            <a:ext cx="2550610" cy="1231711"/>
            <a:chOff x="0" y="0"/>
            <a:chExt cx="2550608" cy="1231710"/>
          </a:xfrm>
        </p:grpSpPr>
        <p:pic>
          <p:nvPicPr>
            <p:cNvPr id="1473" name="image24.png" descr="image24.png"/>
            <p:cNvPicPr>
              <a:picLocks noChangeAspect="1"/>
            </p:cNvPicPr>
            <p:nvPr/>
          </p:nvPicPr>
          <p:blipFill>
            <a:blip r:embed="rId10">
              <a:extLst/>
            </a:blip>
            <a:stretch>
              <a:fillRect/>
            </a:stretch>
          </p:blipFill>
          <p:spPr>
            <a:xfrm>
              <a:off x="982197" y="0"/>
              <a:ext cx="651716" cy="673439"/>
            </a:xfrm>
            <a:prstGeom prst="rect">
              <a:avLst/>
            </a:prstGeom>
            <a:ln w="12700" cap="flat">
              <a:noFill/>
              <a:miter lim="400000"/>
            </a:ln>
            <a:effectLst/>
          </p:spPr>
        </p:pic>
        <p:sp>
          <p:nvSpPr>
            <p:cNvPr id="1474" name="内网应用服务器"/>
            <p:cNvSpPr txBox="1"/>
            <p:nvPr/>
          </p:nvSpPr>
          <p:spPr>
            <a:xfrm>
              <a:off x="0" y="730967"/>
              <a:ext cx="2550609" cy="500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sz="2000">
                  <a:solidFill>
                    <a:schemeClr val="accent1">
                      <a:lumOff val="-7647"/>
                    </a:schemeClr>
                  </a:solidFill>
                  <a:latin typeface="+mj-lt"/>
                  <a:ea typeface="+mj-ea"/>
                  <a:cs typeface="+mj-cs"/>
                  <a:sym typeface="Helvetica"/>
                </a:defRPr>
              </a:lvl1pPr>
            </a:lstStyle>
            <a:p>
              <a:pPr/>
              <a:r>
                <a:t>内网应用服务器</a:t>
              </a:r>
            </a:p>
          </p:txBody>
        </p:sp>
      </p:grpSp>
      <p:pic>
        <p:nvPicPr>
          <p:cNvPr id="1476" name="线条" descr="线条"/>
          <p:cNvPicPr>
            <a:picLocks noChangeAspect="0"/>
          </p:cNvPicPr>
          <p:nvPr/>
        </p:nvPicPr>
        <p:blipFill>
          <a:blip r:embed="rId11">
            <a:extLst/>
          </a:blip>
          <a:stretch>
            <a:fillRect/>
          </a:stretch>
        </p:blipFill>
        <p:spPr>
          <a:xfrm rot="21599998">
            <a:off x="3777483" y="8436279"/>
            <a:ext cx="1143264" cy="121921"/>
          </a:xfrm>
          <a:prstGeom prst="rect">
            <a:avLst/>
          </a:prstGeom>
        </p:spPr>
      </p:pic>
      <p:sp>
        <p:nvSpPr>
          <p:cNvPr id="1478" name="应用安全隧道接入"/>
          <p:cNvSpPr txBox="1"/>
          <p:nvPr/>
        </p:nvSpPr>
        <p:spPr>
          <a:xfrm>
            <a:off x="3905093" y="8698820"/>
            <a:ext cx="2403340" cy="4111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b="1" sz="1800">
                <a:solidFill>
                  <a:schemeClr val="accent2"/>
                </a:solidFill>
                <a:latin typeface="+mj-lt"/>
                <a:ea typeface="+mj-ea"/>
                <a:cs typeface="+mj-cs"/>
                <a:sym typeface="Helvetica"/>
              </a:defRPr>
            </a:lvl1pPr>
          </a:lstStyle>
          <a:p>
            <a:pPr/>
            <a:r>
              <a:t>应用安全隧道接入</a:t>
            </a:r>
          </a:p>
        </p:txBody>
      </p:sp>
      <p:pic>
        <p:nvPicPr>
          <p:cNvPr id="1479" name="线条" descr="线条"/>
          <p:cNvPicPr>
            <a:picLocks noChangeAspect="0"/>
          </p:cNvPicPr>
          <p:nvPr/>
        </p:nvPicPr>
        <p:blipFill>
          <a:blip r:embed="rId11">
            <a:extLst/>
          </a:blip>
          <a:stretch>
            <a:fillRect/>
          </a:stretch>
        </p:blipFill>
        <p:spPr>
          <a:xfrm rot="21599991">
            <a:off x="3777483" y="7561188"/>
            <a:ext cx="1143265" cy="121925"/>
          </a:xfrm>
          <a:prstGeom prst="rect">
            <a:avLst/>
          </a:prstGeom>
        </p:spPr>
      </p:pic>
      <p:sp>
        <p:nvSpPr>
          <p:cNvPr id="1481" name="成组"/>
          <p:cNvSpPr txBox="1"/>
          <p:nvPr/>
        </p:nvSpPr>
        <p:spPr>
          <a:xfrm>
            <a:off x="3921172" y="7032532"/>
            <a:ext cx="2580775" cy="4112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b="1" sz="1800">
                <a:solidFill>
                  <a:schemeClr val="accent2"/>
                </a:solidFill>
                <a:latin typeface="+mj-lt"/>
                <a:ea typeface="+mj-ea"/>
                <a:cs typeface="+mj-cs"/>
                <a:sym typeface="Helvetica"/>
              </a:defRPr>
            </a:lvl1pPr>
          </a:lstStyle>
          <a:p>
            <a:pPr/>
            <a:r>
              <a:t>身份统一验证</a:t>
            </a:r>
          </a:p>
        </p:txBody>
      </p:sp>
      <p:pic>
        <p:nvPicPr>
          <p:cNvPr id="1482" name="线条" descr="线条"/>
          <p:cNvPicPr>
            <a:picLocks noChangeAspect="0"/>
          </p:cNvPicPr>
          <p:nvPr/>
        </p:nvPicPr>
        <p:blipFill>
          <a:blip r:embed="rId12">
            <a:extLst/>
          </a:blip>
          <a:stretch>
            <a:fillRect/>
          </a:stretch>
        </p:blipFill>
        <p:spPr>
          <a:xfrm rot="21599996">
            <a:off x="12832756" y="10800579"/>
            <a:ext cx="7496092" cy="121926"/>
          </a:xfrm>
          <a:prstGeom prst="rect">
            <a:avLst/>
          </a:prstGeom>
        </p:spPr>
      </p:pic>
      <p:sp>
        <p:nvSpPr>
          <p:cNvPr id="1484" name="NPNS"/>
          <p:cNvSpPr txBox="1"/>
          <p:nvPr/>
        </p:nvSpPr>
        <p:spPr>
          <a:xfrm>
            <a:off x="5031192" y="3918827"/>
            <a:ext cx="1889372" cy="10673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1531">
              <a:defRPr b="1" sz="1800">
                <a:solidFill>
                  <a:srgbClr val="164F86"/>
                </a:solidFill>
                <a:latin typeface="+mj-lt"/>
                <a:ea typeface="+mj-ea"/>
                <a:cs typeface="+mj-cs"/>
                <a:sym typeface="Helvetica"/>
              </a:defRPr>
            </a:lvl1pPr>
          </a:lstStyle>
          <a:p>
            <a:pPr/>
            <a:r>
              <a:t>NPNS</a:t>
            </a:r>
          </a:p>
        </p:txBody>
      </p:sp>
      <p:grpSp>
        <p:nvGrpSpPr>
          <p:cNvPr id="1488" name="成组"/>
          <p:cNvGrpSpPr/>
          <p:nvPr/>
        </p:nvGrpSpPr>
        <p:grpSpPr>
          <a:xfrm>
            <a:off x="4667542" y="2795607"/>
            <a:ext cx="2343459" cy="1451802"/>
            <a:chOff x="0" y="0"/>
            <a:chExt cx="2343458" cy="1451801"/>
          </a:xfrm>
        </p:grpSpPr>
        <p:pic>
          <p:nvPicPr>
            <p:cNvPr id="1485" name="image31.png" descr="image31.png"/>
            <p:cNvPicPr>
              <a:picLocks noChangeAspect="1"/>
            </p:cNvPicPr>
            <p:nvPr/>
          </p:nvPicPr>
          <p:blipFill>
            <a:blip r:embed="rId13">
              <a:extLst/>
            </a:blip>
            <a:stretch>
              <a:fillRect/>
            </a:stretch>
          </p:blipFill>
          <p:spPr>
            <a:xfrm>
              <a:off x="0" y="0"/>
              <a:ext cx="2343459" cy="1451802"/>
            </a:xfrm>
            <a:prstGeom prst="rect">
              <a:avLst/>
            </a:prstGeom>
            <a:ln w="12700" cap="flat">
              <a:noFill/>
              <a:miter lim="400000"/>
            </a:ln>
            <a:effectLst/>
          </p:spPr>
        </p:pic>
        <p:pic>
          <p:nvPicPr>
            <p:cNvPr id="1486" name="android whiteblue.pdf" descr="android whiteblue.pdf"/>
            <p:cNvPicPr>
              <a:picLocks noChangeAspect="1"/>
            </p:cNvPicPr>
            <p:nvPr/>
          </p:nvPicPr>
          <p:blipFill>
            <a:blip r:embed="rId14">
              <a:extLst/>
            </a:blip>
            <a:stretch>
              <a:fillRect/>
            </a:stretch>
          </p:blipFill>
          <p:spPr>
            <a:xfrm>
              <a:off x="1142877" y="597506"/>
              <a:ext cx="514904" cy="619884"/>
            </a:xfrm>
            <a:prstGeom prst="rect">
              <a:avLst/>
            </a:prstGeom>
            <a:ln w="12700" cap="flat">
              <a:noFill/>
              <a:miter lim="400000"/>
            </a:ln>
            <a:effectLst/>
          </p:spPr>
        </p:pic>
        <p:pic>
          <p:nvPicPr>
            <p:cNvPr id="1487" name="apple logo white.pdf" descr="apple logo white.pdf"/>
            <p:cNvPicPr>
              <a:picLocks noChangeAspect="1"/>
            </p:cNvPicPr>
            <p:nvPr/>
          </p:nvPicPr>
          <p:blipFill>
            <a:blip r:embed="rId15">
              <a:extLst/>
            </a:blip>
            <a:stretch>
              <a:fillRect/>
            </a:stretch>
          </p:blipFill>
          <p:spPr>
            <a:xfrm>
              <a:off x="498199" y="589644"/>
              <a:ext cx="456465" cy="559407"/>
            </a:xfrm>
            <a:prstGeom prst="rect">
              <a:avLst/>
            </a:prstGeom>
            <a:ln w="12700" cap="flat">
              <a:noFill/>
              <a:miter lim="400000"/>
            </a:ln>
            <a:effectLst/>
          </p:spPr>
        </p:pic>
      </p:grpSp>
      <p:sp>
        <p:nvSpPr>
          <p:cNvPr id="1489" name="线条"/>
          <p:cNvSpPr/>
          <p:nvPr/>
        </p:nvSpPr>
        <p:spPr>
          <a:xfrm flipV="1">
            <a:off x="7071479" y="3765821"/>
            <a:ext cx="7054152" cy="1"/>
          </a:xfrm>
          <a:prstGeom prst="line">
            <a:avLst/>
          </a:prstGeom>
          <a:ln w="25400">
            <a:solidFill>
              <a:srgbClr val="002452"/>
            </a:solidFill>
            <a:prstDash val="sysDot"/>
            <a:miter lim="400000"/>
            <a:headEnd type="triangle"/>
          </a:ln>
        </p:spPr>
        <p:txBody>
          <a:bodyPr lIns="50800" tIns="50800" rIns="50800" bIns="50800" anchor="ctr"/>
          <a:lstStyle/>
          <a:p>
            <a:pPr algn="l" defTabSz="642937">
              <a:defRPr sz="1600">
                <a:latin typeface="+mj-lt"/>
                <a:ea typeface="+mj-ea"/>
                <a:cs typeface="+mj-cs"/>
                <a:sym typeface="Helvetica"/>
              </a:defRPr>
            </a:pPr>
          </a:p>
        </p:txBody>
      </p:sp>
      <p:sp>
        <p:nvSpPr>
          <p:cNvPr id="1490" name="线条"/>
          <p:cNvSpPr/>
          <p:nvPr/>
        </p:nvSpPr>
        <p:spPr>
          <a:xfrm>
            <a:off x="2201597" y="3797947"/>
            <a:ext cx="2282624" cy="1681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47"/>
                </a:lnTo>
                <a:lnTo>
                  <a:pt x="1" y="21600"/>
                </a:lnTo>
              </a:path>
            </a:pathLst>
          </a:custGeom>
          <a:ln w="25400">
            <a:solidFill>
              <a:srgbClr val="002452"/>
            </a:solidFill>
            <a:prstDash val="sysDot"/>
            <a:miter lim="400000"/>
            <a:tailEnd type="triangle"/>
          </a:ln>
        </p:spPr>
        <p:txBody>
          <a:bodyPr lIns="50800" tIns="50800" rIns="50800" bIns="50800" anchor="ctr"/>
          <a:lstStyle/>
          <a:p>
            <a:pPr>
              <a:defRPr sz="3200"/>
            </a:pPr>
          </a:p>
        </p:txBody>
      </p:sp>
      <p:grpSp>
        <p:nvGrpSpPr>
          <p:cNvPr id="1500" name="成组"/>
          <p:cNvGrpSpPr/>
          <p:nvPr/>
        </p:nvGrpSpPr>
        <p:grpSpPr>
          <a:xfrm>
            <a:off x="14366266" y="2509688"/>
            <a:ext cx="4303535" cy="6345747"/>
            <a:chOff x="-1802557" y="0"/>
            <a:chExt cx="4303534" cy="6345745"/>
          </a:xfrm>
        </p:grpSpPr>
        <p:sp>
          <p:nvSpPr>
            <p:cNvPr id="1491" name="圆角矩形"/>
            <p:cNvSpPr/>
            <p:nvPr/>
          </p:nvSpPr>
          <p:spPr>
            <a:xfrm>
              <a:off x="-1802558" y="0"/>
              <a:ext cx="4265787" cy="6345746"/>
            </a:xfrm>
            <a:prstGeom prst="roundRect">
              <a:avLst>
                <a:gd name="adj" fmla="val 10132"/>
              </a:avLst>
            </a:prstGeom>
            <a:noFill/>
            <a:ln w="50800" cap="flat">
              <a:solidFill>
                <a:srgbClr val="F39019"/>
              </a:solidFill>
              <a:prstDash val="solid"/>
              <a:miter lim="400000"/>
            </a:ln>
            <a:effectLst/>
          </p:spPr>
          <p:txBody>
            <a:bodyPr wrap="square" lIns="50800" tIns="50800" rIns="50800" bIns="50800" numCol="1" anchor="ctr">
              <a:noAutofit/>
            </a:bodyPr>
            <a:lstStyle/>
            <a:p>
              <a:pPr defTabSz="821531">
                <a:defRPr sz="5200">
                  <a:solidFill>
                    <a:srgbClr val="FFFFFF"/>
                  </a:solidFill>
                  <a:latin typeface="Cochin"/>
                  <a:ea typeface="Cochin"/>
                  <a:cs typeface="Cochin"/>
                  <a:sym typeface="Cochin"/>
                </a:defRPr>
              </a:pPr>
            </a:p>
          </p:txBody>
        </p:sp>
        <p:grpSp>
          <p:nvGrpSpPr>
            <p:cNvPr id="1496" name="成组"/>
            <p:cNvGrpSpPr/>
            <p:nvPr/>
          </p:nvGrpSpPr>
          <p:grpSpPr>
            <a:xfrm>
              <a:off x="0" y="3484817"/>
              <a:ext cx="2500976" cy="2123303"/>
              <a:chOff x="0" y="0"/>
              <a:chExt cx="2500975" cy="2123302"/>
            </a:xfrm>
          </p:grpSpPr>
          <p:sp>
            <p:nvSpPr>
              <p:cNvPr id="1492" name="IMS 身份管理服务"/>
              <p:cNvSpPr txBox="1"/>
              <p:nvPr/>
            </p:nvSpPr>
            <p:spPr>
              <a:xfrm>
                <a:off x="0" y="1161409"/>
                <a:ext cx="2500976" cy="9618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sz="2000">
                    <a:solidFill>
                      <a:schemeClr val="accent4"/>
                    </a:solidFill>
                    <a:latin typeface="+mj-lt"/>
                    <a:ea typeface="+mj-ea"/>
                    <a:cs typeface="+mj-cs"/>
                    <a:sym typeface="Helvetica"/>
                  </a:defRPr>
                </a:lvl1pPr>
              </a:lstStyle>
              <a:p>
                <a:pPr/>
                <a:r>
                  <a:t>IMS 身份管理服务</a:t>
                </a:r>
              </a:p>
            </p:txBody>
          </p:sp>
          <p:grpSp>
            <p:nvGrpSpPr>
              <p:cNvPr id="1495" name="成组"/>
              <p:cNvGrpSpPr/>
              <p:nvPr/>
            </p:nvGrpSpPr>
            <p:grpSpPr>
              <a:xfrm>
                <a:off x="520347" y="0"/>
                <a:ext cx="1277388" cy="1277388"/>
                <a:chOff x="0" y="0"/>
                <a:chExt cx="1277386" cy="1277387"/>
              </a:xfrm>
            </p:grpSpPr>
            <p:pic>
              <p:nvPicPr>
                <p:cNvPr id="1493" name="成组" descr="成组"/>
                <p:cNvPicPr>
                  <a:picLocks noChangeAspect="1"/>
                </p:cNvPicPr>
                <p:nvPr/>
              </p:nvPicPr>
              <p:blipFill>
                <a:blip r:embed="rId9">
                  <a:extLst/>
                </a:blip>
                <a:srcRect l="0" t="0" r="0" b="0"/>
                <a:stretch>
                  <a:fillRect/>
                </a:stretch>
              </p:blipFill>
              <p:spPr>
                <a:xfrm>
                  <a:off x="0" y="0"/>
                  <a:ext cx="1277387" cy="1277388"/>
                </a:xfrm>
                <a:prstGeom prst="rect">
                  <a:avLst/>
                </a:prstGeom>
                <a:ln w="12700" cap="flat">
                  <a:noFill/>
                  <a:miter lim="400000"/>
                </a:ln>
                <a:effectLst/>
              </p:spPr>
            </p:pic>
            <p:pic>
              <p:nvPicPr>
                <p:cNvPr id="1494" name="image21.png" descr="image21.png"/>
                <p:cNvPicPr>
                  <a:picLocks noChangeAspect="1"/>
                </p:cNvPicPr>
                <p:nvPr/>
              </p:nvPicPr>
              <p:blipFill>
                <a:blip r:embed="rId16">
                  <a:extLst/>
                </a:blip>
                <a:srcRect l="0" t="0" r="0" b="0"/>
                <a:stretch>
                  <a:fillRect/>
                </a:stretch>
              </p:blipFill>
              <p:spPr>
                <a:xfrm>
                  <a:off x="648586" y="692625"/>
                  <a:ext cx="578922" cy="564078"/>
                </a:xfrm>
                <a:prstGeom prst="rect">
                  <a:avLst/>
                </a:prstGeom>
                <a:ln w="12700" cap="flat">
                  <a:noFill/>
                  <a:miter lim="400000"/>
                </a:ln>
                <a:effectLst/>
              </p:spPr>
            </p:pic>
          </p:grpSp>
        </p:grpSp>
        <p:grpSp>
          <p:nvGrpSpPr>
            <p:cNvPr id="1499" name="成组"/>
            <p:cNvGrpSpPr/>
            <p:nvPr/>
          </p:nvGrpSpPr>
          <p:grpSpPr>
            <a:xfrm>
              <a:off x="93665" y="732895"/>
              <a:ext cx="2407312" cy="2250361"/>
              <a:chOff x="0" y="0"/>
              <a:chExt cx="2407311" cy="2250359"/>
            </a:xfrm>
          </p:grpSpPr>
          <p:sp>
            <p:nvSpPr>
              <p:cNvPr id="1497" name="UEM 管理服务器"/>
              <p:cNvSpPr txBox="1"/>
              <p:nvPr/>
            </p:nvSpPr>
            <p:spPr>
              <a:xfrm>
                <a:off x="0" y="1318878"/>
                <a:ext cx="2407312" cy="9314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1531">
                  <a:defRPr sz="2000">
                    <a:solidFill>
                      <a:schemeClr val="accent4"/>
                    </a:solidFill>
                    <a:latin typeface="+mj-lt"/>
                    <a:ea typeface="+mj-ea"/>
                    <a:cs typeface="+mj-cs"/>
                    <a:sym typeface="Helvetica"/>
                  </a:defRPr>
                </a:lvl1pPr>
              </a:lstStyle>
              <a:p>
                <a:pPr/>
                <a:r>
                  <a:t>UEM 管理服务器</a:t>
                </a:r>
              </a:p>
            </p:txBody>
          </p:sp>
          <p:pic>
            <p:nvPicPr>
              <p:cNvPr id="1498" name="image37.png" descr="image37.png"/>
              <p:cNvPicPr>
                <a:picLocks noChangeAspect="1"/>
              </p:cNvPicPr>
              <p:nvPr/>
            </p:nvPicPr>
            <p:blipFill>
              <a:blip r:embed="rId17">
                <a:extLst/>
              </a:blip>
              <a:stretch>
                <a:fillRect/>
              </a:stretch>
            </p:blipFill>
            <p:spPr>
              <a:xfrm>
                <a:off x="437106" y="0"/>
                <a:ext cx="1386399" cy="1386399"/>
              </a:xfrm>
              <a:prstGeom prst="rect">
                <a:avLst/>
              </a:prstGeom>
              <a:ln w="12700" cap="flat">
                <a:noFill/>
                <a:miter lim="400000"/>
              </a:ln>
              <a:effectLst/>
            </p:spPr>
          </p:pic>
        </p:grpSp>
      </p:grpSp>
      <p:pic>
        <p:nvPicPr>
          <p:cNvPr id="1501" name="线条" descr="线条"/>
          <p:cNvPicPr>
            <a:picLocks noChangeAspect="0"/>
          </p:cNvPicPr>
          <p:nvPr/>
        </p:nvPicPr>
        <p:blipFill>
          <a:blip r:embed="rId18">
            <a:extLst/>
          </a:blip>
          <a:stretch>
            <a:fillRect/>
          </a:stretch>
        </p:blipFill>
        <p:spPr>
          <a:xfrm rot="21599996">
            <a:off x="12832757" y="9549150"/>
            <a:ext cx="7496093" cy="121926"/>
          </a:xfrm>
          <a:prstGeom prst="rect">
            <a:avLst/>
          </a:prstGeom>
        </p:spPr>
      </p:pic>
      <p:sp>
        <p:nvSpPr>
          <p:cNvPr id="1503" name="DMZ"/>
          <p:cNvSpPr txBox="1"/>
          <p:nvPr/>
        </p:nvSpPr>
        <p:spPr>
          <a:xfrm>
            <a:off x="8531098" y="12052010"/>
            <a:ext cx="1761680" cy="7016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defTabSz="821531">
              <a:defRPr sz="3600">
                <a:solidFill>
                  <a:schemeClr val="accent1">
                    <a:lumOff val="-7647"/>
                  </a:schemeClr>
                </a:solidFill>
                <a:latin typeface="+mj-lt"/>
                <a:ea typeface="+mj-ea"/>
                <a:cs typeface="+mj-cs"/>
                <a:sym typeface="Helvetica"/>
              </a:defRPr>
            </a:lvl1pPr>
          </a:lstStyle>
          <a:p>
            <a:pPr/>
            <a:r>
              <a:t>DMZ</a:t>
            </a:r>
          </a:p>
        </p:txBody>
      </p:sp>
      <p:sp>
        <p:nvSpPr>
          <p:cNvPr id="1504" name="企业内网"/>
          <p:cNvSpPr txBox="1"/>
          <p:nvPr/>
        </p:nvSpPr>
        <p:spPr>
          <a:xfrm>
            <a:off x="16123915" y="12052010"/>
            <a:ext cx="2237523" cy="7016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1531">
              <a:defRPr sz="3600">
                <a:solidFill>
                  <a:schemeClr val="accent1">
                    <a:lumOff val="-7647"/>
                  </a:schemeClr>
                </a:solidFill>
                <a:latin typeface="+mj-lt"/>
                <a:ea typeface="+mj-ea"/>
                <a:cs typeface="+mj-cs"/>
                <a:sym typeface="Helvetica"/>
              </a:defRPr>
            </a:lvl1pPr>
          </a:lstStyle>
          <a:p>
            <a:pPr/>
            <a:r>
              <a:t>企业内网</a:t>
            </a:r>
          </a:p>
        </p:txBody>
      </p:sp>
      <p:sp>
        <p:nvSpPr>
          <p:cNvPr id="1505" name="公网"/>
          <p:cNvSpPr txBox="1"/>
          <p:nvPr/>
        </p:nvSpPr>
        <p:spPr>
          <a:xfrm>
            <a:off x="1930991" y="11925152"/>
            <a:ext cx="1716580" cy="955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1531">
              <a:defRPr sz="3600">
                <a:solidFill>
                  <a:schemeClr val="accent1">
                    <a:lumOff val="-7647"/>
                  </a:schemeClr>
                </a:solidFill>
                <a:latin typeface="+mj-lt"/>
                <a:ea typeface="+mj-ea"/>
                <a:cs typeface="+mj-cs"/>
                <a:sym typeface="Helvetica"/>
              </a:defRPr>
            </a:lvl1pPr>
          </a:lstStyle>
          <a:p>
            <a:pPr/>
            <a:r>
              <a:t>公网</a:t>
            </a:r>
          </a:p>
        </p:txBody>
      </p:sp>
      <p:sp>
        <p:nvSpPr>
          <p:cNvPr id="1506" name="消息推送"/>
          <p:cNvSpPr txBox="1"/>
          <p:nvPr/>
        </p:nvSpPr>
        <p:spPr>
          <a:xfrm>
            <a:off x="2845904" y="3279176"/>
            <a:ext cx="1761680" cy="4318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1800">
                <a:solidFill>
                  <a:schemeClr val="accent1">
                    <a:lumOff val="-7647"/>
                  </a:schemeClr>
                </a:solidFill>
                <a:latin typeface="+mj-lt"/>
                <a:ea typeface="+mj-ea"/>
                <a:cs typeface="+mj-cs"/>
                <a:sym typeface="Helvetica"/>
              </a:defRPr>
            </a:lvl1pPr>
          </a:lstStyle>
          <a:p>
            <a:pPr/>
            <a:r>
              <a:t>消息推送</a:t>
            </a:r>
          </a:p>
        </p:txBody>
      </p:sp>
      <p:sp>
        <p:nvSpPr>
          <p:cNvPr id="1507" name="线条"/>
          <p:cNvSpPr/>
          <p:nvPr/>
        </p:nvSpPr>
        <p:spPr>
          <a:xfrm>
            <a:off x="20859018" y="12526958"/>
            <a:ext cx="1003177" cy="4"/>
          </a:xfrm>
          <a:prstGeom prst="line">
            <a:avLst/>
          </a:prstGeom>
          <a:ln w="25400">
            <a:solidFill>
              <a:srgbClr val="002452"/>
            </a:solidFill>
            <a:prstDash val="sysDot"/>
            <a:miter lim="400000"/>
            <a:headEnd type="triangle"/>
          </a:ln>
        </p:spPr>
        <p:txBody>
          <a:bodyPr lIns="50800" tIns="50800" rIns="50800" bIns="50800" anchor="ctr"/>
          <a:lstStyle/>
          <a:p>
            <a:pPr algn="l" defTabSz="642937">
              <a:defRPr sz="1600">
                <a:latin typeface="+mj-lt"/>
                <a:ea typeface="+mj-ea"/>
                <a:cs typeface="+mj-cs"/>
                <a:sym typeface="Helvetica"/>
              </a:defRPr>
            </a:pPr>
          </a:p>
        </p:txBody>
      </p:sp>
      <p:sp>
        <p:nvSpPr>
          <p:cNvPr id="1508" name="指令推送流"/>
          <p:cNvSpPr txBox="1"/>
          <p:nvPr/>
        </p:nvSpPr>
        <p:spPr>
          <a:xfrm>
            <a:off x="21945555" y="12311042"/>
            <a:ext cx="1761679" cy="4318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1800"/>
            </a:lvl1pPr>
          </a:lstStyle>
          <a:p>
            <a:pPr/>
            <a:r>
              <a:t>指令推送流</a:t>
            </a:r>
          </a:p>
        </p:txBody>
      </p:sp>
      <p:pic>
        <p:nvPicPr>
          <p:cNvPr id="1509" name="线条" descr="线条"/>
          <p:cNvPicPr>
            <a:picLocks noChangeAspect="0"/>
          </p:cNvPicPr>
          <p:nvPr/>
        </p:nvPicPr>
        <p:blipFill>
          <a:blip r:embed="rId19">
            <a:extLst/>
          </a:blip>
          <a:stretch>
            <a:fillRect/>
          </a:stretch>
        </p:blipFill>
        <p:spPr>
          <a:xfrm rot="21599982">
            <a:off x="20846318" y="12800012"/>
            <a:ext cx="1028577" cy="121925"/>
          </a:xfrm>
          <a:prstGeom prst="rect">
            <a:avLst/>
          </a:prstGeom>
        </p:spPr>
      </p:pic>
      <p:sp>
        <p:nvSpPr>
          <p:cNvPr id="1511" name="加密数据流"/>
          <p:cNvSpPr txBox="1"/>
          <p:nvPr/>
        </p:nvSpPr>
        <p:spPr>
          <a:xfrm>
            <a:off x="21945555" y="12645059"/>
            <a:ext cx="1761679" cy="4318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1800"/>
            </a:lvl1pPr>
          </a:lstStyle>
          <a:p>
            <a:pPr/>
            <a:r>
              <a:t>加密数据流</a:t>
            </a:r>
          </a:p>
        </p:txBody>
      </p:sp>
      <p:pic>
        <p:nvPicPr>
          <p:cNvPr id="1512" name="线条" descr="线条"/>
          <p:cNvPicPr>
            <a:picLocks noChangeAspect="0"/>
          </p:cNvPicPr>
          <p:nvPr/>
        </p:nvPicPr>
        <p:blipFill>
          <a:blip r:embed="rId20">
            <a:extLst/>
          </a:blip>
          <a:stretch>
            <a:fillRect/>
          </a:stretch>
        </p:blipFill>
        <p:spPr>
          <a:xfrm rot="21599982">
            <a:off x="20846318" y="13134028"/>
            <a:ext cx="1028577" cy="121925"/>
          </a:xfrm>
          <a:prstGeom prst="rect">
            <a:avLst/>
          </a:prstGeom>
        </p:spPr>
      </p:pic>
      <p:sp>
        <p:nvSpPr>
          <p:cNvPr id="1514" name="系统内部通讯数据流"/>
          <p:cNvSpPr txBox="1"/>
          <p:nvPr/>
        </p:nvSpPr>
        <p:spPr>
          <a:xfrm>
            <a:off x="21945555" y="12979075"/>
            <a:ext cx="2610227" cy="4318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1800"/>
            </a:lvl1pPr>
          </a:lstStyle>
          <a:p>
            <a:pPr/>
            <a:r>
              <a:t>系统内部通讯数据流</a:t>
            </a:r>
          </a:p>
        </p:txBody>
      </p:sp>
      <p:sp>
        <p:nvSpPr>
          <p:cNvPr id="1515" name="iOS"/>
          <p:cNvSpPr txBox="1"/>
          <p:nvPr/>
        </p:nvSpPr>
        <p:spPr>
          <a:xfrm>
            <a:off x="1047874" y="7644541"/>
            <a:ext cx="1280781" cy="4318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iOS</a:t>
            </a:r>
          </a:p>
        </p:txBody>
      </p:sp>
      <p:sp>
        <p:nvSpPr>
          <p:cNvPr id="1516" name="Android"/>
          <p:cNvSpPr txBox="1"/>
          <p:nvPr/>
        </p:nvSpPr>
        <p:spPr>
          <a:xfrm>
            <a:off x="1047874" y="9622601"/>
            <a:ext cx="1280781" cy="4318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Android</a:t>
            </a:r>
          </a:p>
        </p:txBody>
      </p:sp>
      <p:grpSp>
        <p:nvGrpSpPr>
          <p:cNvPr id="1519" name="成组"/>
          <p:cNvGrpSpPr/>
          <p:nvPr/>
        </p:nvGrpSpPr>
        <p:grpSpPr>
          <a:xfrm>
            <a:off x="21052014" y="3230846"/>
            <a:ext cx="1952448" cy="1625642"/>
            <a:chOff x="0" y="0"/>
            <a:chExt cx="1952447" cy="1625640"/>
          </a:xfrm>
        </p:grpSpPr>
        <p:sp>
          <p:nvSpPr>
            <p:cNvPr id="1517" name="OA、ERP等…"/>
            <p:cNvSpPr txBox="1"/>
            <p:nvPr/>
          </p:nvSpPr>
          <p:spPr>
            <a:xfrm>
              <a:off x="0" y="636120"/>
              <a:ext cx="1952448" cy="989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821531">
                <a:defRPr sz="2000">
                  <a:solidFill>
                    <a:schemeClr val="accent1">
                      <a:lumOff val="-7647"/>
                    </a:schemeClr>
                  </a:solidFill>
                  <a:latin typeface="+mj-lt"/>
                  <a:ea typeface="+mj-ea"/>
                  <a:cs typeface="+mj-cs"/>
                  <a:sym typeface="Helvetica"/>
                </a:defRPr>
              </a:pPr>
              <a:r>
                <a:t>OA、ERP等</a:t>
              </a:r>
            </a:p>
            <a:p>
              <a:pPr defTabSz="821531">
                <a:defRPr sz="2000">
                  <a:solidFill>
                    <a:schemeClr val="accent1">
                      <a:lumOff val="-7647"/>
                    </a:schemeClr>
                  </a:solidFill>
                  <a:latin typeface="+mj-lt"/>
                  <a:ea typeface="+mj-ea"/>
                  <a:cs typeface="+mj-cs"/>
                  <a:sym typeface="Helvetica"/>
                </a:defRPr>
              </a:pPr>
              <a:r>
                <a:t>内部系统</a:t>
              </a:r>
            </a:p>
          </p:txBody>
        </p:sp>
        <p:pic>
          <p:nvPicPr>
            <p:cNvPr id="1518" name="图像" descr="图像"/>
            <p:cNvPicPr>
              <a:picLocks noChangeAspect="1"/>
            </p:cNvPicPr>
            <p:nvPr/>
          </p:nvPicPr>
          <p:blipFill>
            <a:blip r:embed="rId21">
              <a:extLst/>
            </a:blip>
            <a:stretch>
              <a:fillRect/>
            </a:stretch>
          </p:blipFill>
          <p:spPr>
            <a:xfrm>
              <a:off x="510282" y="0"/>
              <a:ext cx="970996" cy="594677"/>
            </a:xfrm>
            <a:prstGeom prst="rect">
              <a:avLst/>
            </a:prstGeom>
            <a:ln w="12700" cap="flat">
              <a:noFill/>
              <a:miter lim="400000"/>
            </a:ln>
            <a:effectLst/>
          </p:spPr>
        </p:pic>
      </p:grpSp>
      <p:sp>
        <p:nvSpPr>
          <p:cNvPr id="1520" name="Restful APIs"/>
          <p:cNvSpPr txBox="1"/>
          <p:nvPr/>
        </p:nvSpPr>
        <p:spPr>
          <a:xfrm>
            <a:off x="18583918" y="3231991"/>
            <a:ext cx="1761680" cy="4318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1800">
                <a:solidFill>
                  <a:schemeClr val="accent1">
                    <a:lumOff val="-7647"/>
                  </a:schemeClr>
                </a:solidFill>
                <a:latin typeface="+mj-lt"/>
                <a:ea typeface="+mj-ea"/>
                <a:cs typeface="+mj-cs"/>
                <a:sym typeface="Helvetica"/>
              </a:defRPr>
            </a:lvl1pPr>
          </a:lstStyle>
          <a:p>
            <a:pPr/>
            <a:r>
              <a:t>Restful APIs</a:t>
            </a:r>
          </a:p>
        </p:txBody>
      </p:sp>
      <p:pic>
        <p:nvPicPr>
          <p:cNvPr id="1521" name="图像" descr="图像"/>
          <p:cNvPicPr>
            <a:picLocks noChangeAspect="0"/>
          </p:cNvPicPr>
          <p:nvPr/>
        </p:nvPicPr>
        <p:blipFill>
          <a:blip r:embed="rId22">
            <a:extLst/>
          </a:blip>
          <a:stretch>
            <a:fillRect/>
          </a:stretch>
        </p:blipFill>
        <p:spPr>
          <a:xfrm>
            <a:off x="9740919" y="7379037"/>
            <a:ext cx="1198860" cy="1343820"/>
          </a:xfrm>
          <a:prstGeom prst="rect">
            <a:avLst/>
          </a:prstGeom>
          <a:ln w="12700">
            <a:miter lim="400000"/>
          </a:ln>
        </p:spPr>
      </p:pic>
      <p:pic>
        <p:nvPicPr>
          <p:cNvPr id="1522" name="图像" descr="图像"/>
          <p:cNvPicPr>
            <a:picLocks noChangeAspect="0"/>
          </p:cNvPicPr>
          <p:nvPr/>
        </p:nvPicPr>
        <p:blipFill>
          <a:blip r:embed="rId22">
            <a:extLst/>
          </a:blip>
          <a:stretch>
            <a:fillRect/>
          </a:stretch>
        </p:blipFill>
        <p:spPr>
          <a:xfrm>
            <a:off x="7858294" y="7360367"/>
            <a:ext cx="1198861" cy="1343819"/>
          </a:xfrm>
          <a:prstGeom prst="rect">
            <a:avLst/>
          </a:prstGeom>
          <a:ln w="12700">
            <a:miter lim="400000"/>
          </a:ln>
        </p:spPr>
      </p:pic>
      <p:sp>
        <p:nvSpPr>
          <p:cNvPr id="1523" name="Client…"/>
          <p:cNvSpPr/>
          <p:nvPr/>
        </p:nvSpPr>
        <p:spPr>
          <a:xfrm>
            <a:off x="2145915" y="6656778"/>
            <a:ext cx="1337736" cy="795626"/>
          </a:xfrm>
          <a:prstGeom prst="roundRect">
            <a:avLst>
              <a:gd name="adj" fmla="val 25220"/>
            </a:avLst>
          </a:prstGeom>
          <a:solidFill>
            <a:schemeClr val="accent5">
              <a:satOff val="-30358"/>
              <a:lumOff val="29803"/>
              <a:alpha val="3398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80000"/>
              </a:lnSpc>
              <a:defRPr b="1" sz="1700">
                <a:solidFill>
                  <a:schemeClr val="accent4">
                    <a:lumOff val="-9333"/>
                  </a:schemeClr>
                </a:solidFill>
                <a:latin typeface="+mj-lt"/>
                <a:ea typeface="+mj-ea"/>
                <a:cs typeface="+mj-cs"/>
                <a:sym typeface="Helvetica"/>
              </a:defRPr>
            </a:pPr>
            <a:r>
              <a:t>Client</a:t>
            </a:r>
          </a:p>
          <a:p>
            <a:pPr>
              <a:lnSpc>
                <a:spcPct val="80000"/>
              </a:lnSpc>
              <a:defRPr b="1" sz="1700">
                <a:solidFill>
                  <a:schemeClr val="accent4">
                    <a:lumOff val="-9333"/>
                  </a:schemeClr>
                </a:solidFill>
                <a:latin typeface="+mj-lt"/>
                <a:ea typeface="+mj-ea"/>
                <a:cs typeface="+mj-cs"/>
                <a:sym typeface="Helvetica"/>
              </a:defRPr>
            </a:pPr>
            <a:r>
              <a:t>SDK</a:t>
            </a:r>
          </a:p>
        </p:txBody>
      </p:sp>
      <p:sp>
        <p:nvSpPr>
          <p:cNvPr id="1524" name="SecCom…"/>
          <p:cNvSpPr/>
          <p:nvPr/>
        </p:nvSpPr>
        <p:spPr>
          <a:xfrm>
            <a:off x="2120413" y="7751846"/>
            <a:ext cx="1337736" cy="795627"/>
          </a:xfrm>
          <a:prstGeom prst="roundRect">
            <a:avLst>
              <a:gd name="adj" fmla="val 25220"/>
            </a:avLst>
          </a:prstGeom>
          <a:solidFill>
            <a:schemeClr val="accent5">
              <a:satOff val="-30358"/>
              <a:lumOff val="29803"/>
              <a:alpha val="3398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80000"/>
              </a:lnSpc>
              <a:defRPr b="1" sz="1700">
                <a:solidFill>
                  <a:schemeClr val="accent4">
                    <a:lumOff val="-9333"/>
                  </a:schemeClr>
                </a:solidFill>
                <a:latin typeface="+mj-lt"/>
                <a:ea typeface="+mj-ea"/>
                <a:cs typeface="+mj-cs"/>
                <a:sym typeface="Helvetica"/>
              </a:defRPr>
            </a:pPr>
            <a:r>
              <a:t>SecCom</a:t>
            </a:r>
          </a:p>
          <a:p>
            <a:pPr>
              <a:lnSpc>
                <a:spcPct val="80000"/>
              </a:lnSpc>
              <a:defRPr b="1" sz="1700">
                <a:solidFill>
                  <a:schemeClr val="accent4">
                    <a:lumOff val="-9333"/>
                  </a:schemeClr>
                </a:solidFill>
                <a:latin typeface="+mj-lt"/>
                <a:ea typeface="+mj-ea"/>
                <a:cs typeface="+mj-cs"/>
                <a:sym typeface="Helvetica"/>
              </a:defRPr>
            </a:pPr>
            <a:r>
              <a:t>SDK</a:t>
            </a:r>
          </a:p>
        </p:txBody>
      </p:sp>
      <p:sp>
        <p:nvSpPr>
          <p:cNvPr id="1525" name="NPL…"/>
          <p:cNvSpPr/>
          <p:nvPr/>
        </p:nvSpPr>
        <p:spPr>
          <a:xfrm>
            <a:off x="2145915" y="8848173"/>
            <a:ext cx="1337736" cy="795627"/>
          </a:xfrm>
          <a:prstGeom prst="roundRect">
            <a:avLst>
              <a:gd name="adj" fmla="val 25220"/>
            </a:avLst>
          </a:prstGeom>
          <a:solidFill>
            <a:schemeClr val="accent5">
              <a:satOff val="-30358"/>
              <a:lumOff val="29803"/>
              <a:alpha val="3398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80000"/>
              </a:lnSpc>
              <a:defRPr b="1" sz="1700">
                <a:solidFill>
                  <a:schemeClr val="accent4">
                    <a:lumOff val="-9333"/>
                  </a:schemeClr>
                </a:solidFill>
                <a:latin typeface="+mj-lt"/>
                <a:ea typeface="+mj-ea"/>
                <a:cs typeface="+mj-cs"/>
                <a:sym typeface="Helvetica"/>
              </a:defRPr>
            </a:pPr>
            <a:r>
              <a:t>NPL</a:t>
            </a:r>
          </a:p>
          <a:p>
            <a:pPr>
              <a:lnSpc>
                <a:spcPct val="80000"/>
              </a:lnSpc>
              <a:defRPr b="1" sz="1700">
                <a:solidFill>
                  <a:schemeClr val="accent4">
                    <a:lumOff val="-9333"/>
                  </a:schemeClr>
                </a:solidFill>
                <a:latin typeface="+mj-lt"/>
                <a:ea typeface="+mj-ea"/>
                <a:cs typeface="+mj-cs"/>
                <a:sym typeface="Helvetica"/>
              </a:defRPr>
            </a:pPr>
            <a:r>
              <a:t>SDK</a:t>
            </a:r>
          </a:p>
        </p:txBody>
      </p:sp>
      <p:sp>
        <p:nvSpPr>
          <p:cNvPr id="1526" name="圆角矩形"/>
          <p:cNvSpPr/>
          <p:nvPr/>
        </p:nvSpPr>
        <p:spPr>
          <a:xfrm>
            <a:off x="11075496" y="4089130"/>
            <a:ext cx="1776852" cy="7886292"/>
          </a:xfrm>
          <a:prstGeom prst="roundRect">
            <a:avLst>
              <a:gd name="adj" fmla="val 16904"/>
            </a:avLst>
          </a:prstGeom>
          <a:ln w="50800">
            <a:solidFill>
              <a:srgbClr val="2E74B5"/>
            </a:solidFill>
            <a:miter lim="400000"/>
          </a:ln>
        </p:spPr>
        <p:txBody>
          <a:bodyPr lIns="50800" tIns="50800" rIns="50800" bIns="50800" anchor="ctr"/>
          <a:lstStyle/>
          <a:p>
            <a:pPr defTabSz="821531">
              <a:defRPr sz="5200">
                <a:solidFill>
                  <a:srgbClr val="FFFFFF"/>
                </a:solidFill>
                <a:latin typeface="Cochin"/>
                <a:ea typeface="Cochin"/>
                <a:cs typeface="Cochin"/>
                <a:sym typeface="Cochin"/>
              </a:defRPr>
            </a:pPr>
          </a:p>
        </p:txBody>
      </p:sp>
      <p:sp>
        <p:nvSpPr>
          <p:cNvPr id="1527" name="NAG 移动…"/>
          <p:cNvSpPr txBox="1"/>
          <p:nvPr/>
        </p:nvSpPr>
        <p:spPr>
          <a:xfrm>
            <a:off x="11043907" y="7606994"/>
            <a:ext cx="1827652" cy="13946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1531">
              <a:defRPr sz="2000">
                <a:solidFill>
                  <a:srgbClr val="2E74B5"/>
                </a:solidFill>
                <a:latin typeface="+mj-lt"/>
                <a:ea typeface="+mj-ea"/>
                <a:cs typeface="+mj-cs"/>
                <a:sym typeface="Helvetica"/>
              </a:defRPr>
            </a:pPr>
            <a:r>
              <a:t>NAG 移动</a:t>
            </a:r>
          </a:p>
          <a:p>
            <a:pPr defTabSz="821531">
              <a:defRPr sz="2000">
                <a:solidFill>
                  <a:srgbClr val="2E74B5"/>
                </a:solidFill>
                <a:latin typeface="+mj-lt"/>
                <a:ea typeface="+mj-ea"/>
                <a:cs typeface="+mj-cs"/>
                <a:sym typeface="Helvetica"/>
              </a:defRPr>
            </a:pPr>
            <a:r>
              <a:t>安全接入代理</a:t>
            </a:r>
          </a:p>
        </p:txBody>
      </p:sp>
      <p:pic>
        <p:nvPicPr>
          <p:cNvPr id="1528" name="成组" descr="成组"/>
          <p:cNvPicPr>
            <a:picLocks noChangeAspect="1"/>
          </p:cNvPicPr>
          <p:nvPr/>
        </p:nvPicPr>
        <p:blipFill>
          <a:blip r:embed="rId9">
            <a:extLst/>
          </a:blip>
          <a:stretch>
            <a:fillRect/>
          </a:stretch>
        </p:blipFill>
        <p:spPr>
          <a:xfrm>
            <a:off x="11099976" y="6202640"/>
            <a:ext cx="1496335" cy="1496334"/>
          </a:xfrm>
          <a:prstGeom prst="rect">
            <a:avLst/>
          </a:prstGeom>
          <a:ln w="12700">
            <a:miter lim="400000"/>
          </a:ln>
        </p:spPr>
      </p:pic>
      <p:pic>
        <p:nvPicPr>
          <p:cNvPr id="1529" name="线条" descr="线条"/>
          <p:cNvPicPr>
            <a:picLocks noChangeAspect="0"/>
          </p:cNvPicPr>
          <p:nvPr/>
        </p:nvPicPr>
        <p:blipFill>
          <a:blip r:embed="rId23">
            <a:extLst/>
          </a:blip>
          <a:stretch>
            <a:fillRect/>
          </a:stretch>
        </p:blipFill>
        <p:spPr>
          <a:xfrm rot="21600000">
            <a:off x="7080306" y="7913173"/>
            <a:ext cx="3995575" cy="213361"/>
          </a:xfrm>
          <a:prstGeom prst="rect">
            <a:avLst/>
          </a:prstGeom>
        </p:spPr>
      </p:pic>
      <p:pic>
        <p:nvPicPr>
          <p:cNvPr id="1531" name="线条" descr="线条"/>
          <p:cNvPicPr>
            <a:picLocks noChangeAspect="0"/>
          </p:cNvPicPr>
          <p:nvPr/>
        </p:nvPicPr>
        <p:blipFill>
          <a:blip r:embed="rId24">
            <a:extLst/>
          </a:blip>
          <a:stretch>
            <a:fillRect/>
          </a:stretch>
        </p:blipFill>
        <p:spPr>
          <a:xfrm rot="21599976">
            <a:off x="12935677" y="6187824"/>
            <a:ext cx="1372661" cy="121925"/>
          </a:xfrm>
          <a:prstGeom prst="rect">
            <a:avLst/>
          </a:prstGeom>
        </p:spPr>
      </p:pic>
      <p:grpSp>
        <p:nvGrpSpPr>
          <p:cNvPr id="1535" name="成组"/>
          <p:cNvGrpSpPr/>
          <p:nvPr/>
        </p:nvGrpSpPr>
        <p:grpSpPr>
          <a:xfrm>
            <a:off x="5045592" y="7201219"/>
            <a:ext cx="2238004" cy="1451895"/>
            <a:chOff x="0" y="0"/>
            <a:chExt cx="2238003" cy="1451894"/>
          </a:xfrm>
        </p:grpSpPr>
        <p:pic>
          <p:nvPicPr>
            <p:cNvPr id="1533" name="image31.png" descr="image31.png"/>
            <p:cNvPicPr>
              <a:picLocks noChangeAspect="1"/>
            </p:cNvPicPr>
            <p:nvPr/>
          </p:nvPicPr>
          <p:blipFill>
            <a:blip r:embed="rId13">
              <a:extLst/>
            </a:blip>
            <a:srcRect l="4506" t="0" r="0" b="0"/>
            <a:stretch>
              <a:fillRect/>
            </a:stretch>
          </p:blipFill>
          <p:spPr>
            <a:xfrm>
              <a:off x="0" y="0"/>
              <a:ext cx="2238004" cy="1451895"/>
            </a:xfrm>
            <a:prstGeom prst="rect">
              <a:avLst/>
            </a:prstGeom>
            <a:ln w="12700" cap="flat">
              <a:noFill/>
              <a:miter lim="400000"/>
            </a:ln>
            <a:effectLst/>
          </p:spPr>
        </p:pic>
        <p:sp>
          <p:nvSpPr>
            <p:cNvPr id="1534" name="NOC"/>
            <p:cNvSpPr txBox="1"/>
            <p:nvPr/>
          </p:nvSpPr>
          <p:spPr>
            <a:xfrm>
              <a:off x="352531" y="446973"/>
              <a:ext cx="152527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NOC</a:t>
              </a:r>
            </a:p>
          </p:txBody>
        </p:sp>
      </p:grpSp>
      <p:sp>
        <p:nvSpPr>
          <p:cNvPr id="1536" name="只需要开单向外出端口"/>
          <p:cNvSpPr txBox="1"/>
          <p:nvPr/>
        </p:nvSpPr>
        <p:spPr>
          <a:xfrm>
            <a:off x="7775746" y="8810431"/>
            <a:ext cx="3272384" cy="546101"/>
          </a:xfrm>
          <a:prstGeom prst="rect">
            <a:avLst/>
          </a:prstGeom>
          <a:solidFill>
            <a:schemeClr val="accent5">
              <a:satOff val="-30358"/>
              <a:lumOff val="14901"/>
              <a:alpha val="27486"/>
            </a:schemeClr>
          </a:solidFill>
          <a:ln w="25400">
            <a:solidFill>
              <a:schemeClr val="accent5"/>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2400">
                <a:solidFill>
                  <a:schemeClr val="accent5"/>
                </a:solidFill>
                <a:uFill>
                  <a:solidFill>
                    <a:srgbClr val="595959"/>
                  </a:solidFill>
                </a:uFill>
                <a:latin typeface="+mj-lt"/>
                <a:ea typeface="+mj-ea"/>
                <a:cs typeface="+mj-cs"/>
                <a:sym typeface="Helvetica"/>
              </a:defRPr>
            </a:lvl1pPr>
          </a:lstStyle>
          <a:p>
            <a:pPr/>
            <a:r>
              <a:t>只需要开单向外出端口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1536"/>
                                        </p:tgtEl>
                                        <p:attrNameLst>
                                          <p:attrName>style.visibility</p:attrName>
                                        </p:attrNameLst>
                                      </p:cBhvr>
                                      <p:to>
                                        <p:strVal val="visible"/>
                                      </p:to>
                                    </p:set>
                                    <p:animEffect filter="box(out)" transition="in">
                                      <p:cBhvr>
                                        <p:cTn id="7" dur="1000"/>
                                        <p:tgtEl>
                                          <p:spTgt spid="1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6" grpId="1"/>
    </p:bld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0"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457200">
              <a:defRPr sz="2800">
                <a:solidFill>
                  <a:srgbClr val="FFFFFF"/>
                </a:solidFill>
                <a:latin typeface="+mj-lt"/>
                <a:ea typeface="+mj-ea"/>
                <a:cs typeface="+mj-cs"/>
                <a:sym typeface="Helvetica"/>
              </a:defRPr>
            </a:lvl1pPr>
          </a:lstStyle>
          <a:p>
            <a:pPr/>
            <a:fld id="{86CB4B4D-7CA3-9044-876B-883B54F8677D}" type="slidenum"/>
          </a:p>
        </p:txBody>
      </p:sp>
      <p:sp>
        <p:nvSpPr>
          <p:cNvPr id="1541" name="严格且细致的分级分权管理"/>
          <p:cNvSpPr txBox="1"/>
          <p:nvPr>
            <p:ph type="title"/>
          </p:nvPr>
        </p:nvSpPr>
        <p:spPr>
          <a:xfrm>
            <a:off x="419100" y="177800"/>
            <a:ext cx="12801602" cy="1397002"/>
          </a:xfrm>
          <a:prstGeom prst="rect">
            <a:avLst/>
          </a:prstGeom>
        </p:spPr>
        <p:txBody>
          <a:bodyPr/>
          <a:lstStyle>
            <a:lvl1pPr>
              <a:defRPr>
                <a:latin typeface="+mj-lt"/>
                <a:ea typeface="+mj-ea"/>
                <a:cs typeface="+mj-cs"/>
                <a:sym typeface="Helvetica"/>
              </a:defRPr>
            </a:lvl1pPr>
          </a:lstStyle>
          <a:p>
            <a:pPr/>
            <a:r>
              <a:t>严格且细致的分级分权管理</a:t>
            </a:r>
          </a:p>
        </p:txBody>
      </p:sp>
      <p:sp>
        <p:nvSpPr>
          <p:cNvPr id="1542" name="线条"/>
          <p:cNvSpPr/>
          <p:nvPr/>
        </p:nvSpPr>
        <p:spPr>
          <a:xfrm flipH="1" flipV="1">
            <a:off x="16379717" y="3741215"/>
            <a:ext cx="5180955" cy="1937690"/>
          </a:xfrm>
          <a:prstGeom prst="line">
            <a:avLst/>
          </a:prstGeom>
          <a:ln w="25400">
            <a:solidFill>
              <a:srgbClr val="000000"/>
            </a:solidFill>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p>
        </p:txBody>
      </p:sp>
      <p:sp>
        <p:nvSpPr>
          <p:cNvPr id="1543" name="线条"/>
          <p:cNvSpPr/>
          <p:nvPr/>
        </p:nvSpPr>
        <p:spPr>
          <a:xfrm>
            <a:off x="16345286" y="2869288"/>
            <a:ext cx="1785938" cy="1"/>
          </a:xfrm>
          <a:prstGeom prst="line">
            <a:avLst/>
          </a:prstGeom>
          <a:ln w="25400">
            <a:solidFill>
              <a:srgbClr val="000000"/>
            </a:solidFill>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p>
        </p:txBody>
      </p:sp>
      <p:sp>
        <p:nvSpPr>
          <p:cNvPr id="1544" name="Administrator…"/>
          <p:cNvSpPr/>
          <p:nvPr/>
        </p:nvSpPr>
        <p:spPr>
          <a:xfrm>
            <a:off x="12738725" y="2031604"/>
            <a:ext cx="3749575" cy="1785938"/>
          </a:xfrm>
          <a:prstGeom prst="rect">
            <a:avLst/>
          </a:prstGeom>
          <a:gradFill>
            <a:gsLst>
              <a:gs pos="0">
                <a:srgbClr val="51A7F9"/>
              </a:gs>
              <a:gs pos="100000">
                <a:schemeClr val="accent1"/>
              </a:gs>
            </a:gsLst>
            <a:lin ang="5400000"/>
          </a:gradFill>
          <a:ln w="12700">
            <a:miter lim="400000"/>
          </a:ln>
          <a:extLst>
            <a:ext uri="{C572A759-6A51-4108-AA02-DFA0A04FC94B}">
              <ma14:wrappingTextBoxFlag xmlns:ma14="http://schemas.microsoft.com/office/mac/drawingml/2011/main" val="1"/>
            </a:ext>
          </a:extLst>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r>
              <a:t>Administrator</a:t>
            </a:r>
          </a:p>
          <a:p>
            <a:pPr>
              <a:defRPr sz="3200">
                <a:solidFill>
                  <a:srgbClr val="FFFFFF"/>
                </a:solidFill>
                <a:latin typeface="Helvetica Neue Medium"/>
                <a:ea typeface="Helvetica Neue Medium"/>
                <a:cs typeface="Helvetica Neue Medium"/>
                <a:sym typeface="Helvetica Neue Medium"/>
              </a:defRPr>
            </a:pPr>
            <a:r>
              <a:t>总部管理员</a:t>
            </a:r>
          </a:p>
        </p:txBody>
      </p:sp>
      <p:sp>
        <p:nvSpPr>
          <p:cNvPr id="1545" name="管理员2"/>
          <p:cNvSpPr/>
          <p:nvPr/>
        </p:nvSpPr>
        <p:spPr>
          <a:xfrm>
            <a:off x="13394273" y="5614219"/>
            <a:ext cx="2636891" cy="1785938"/>
          </a:xfrm>
          <a:prstGeom prst="rect">
            <a:avLst/>
          </a:prstGeom>
          <a:solidFill>
            <a:schemeClr val="accent2"/>
          </a:solidFill>
          <a:ln w="25400">
            <a:solidFill>
              <a:srgbClr val="00631F"/>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a:solidFill>
                  <a:srgbClr val="FFFFFF"/>
                </a:solidFill>
              </a:defRPr>
            </a:lvl1pPr>
          </a:lstStyle>
          <a:p>
            <a:pPr/>
            <a:r>
              <a:t>管理员2</a:t>
            </a:r>
          </a:p>
        </p:txBody>
      </p:sp>
      <p:sp>
        <p:nvSpPr>
          <p:cNvPr id="1546" name="审计员"/>
          <p:cNvSpPr/>
          <p:nvPr/>
        </p:nvSpPr>
        <p:spPr>
          <a:xfrm>
            <a:off x="18014770" y="2031604"/>
            <a:ext cx="2438477" cy="1785938"/>
          </a:xfrm>
          <a:prstGeom prst="rect">
            <a:avLst/>
          </a:prstGeom>
          <a:gradFill>
            <a:gsLst>
              <a:gs pos="0">
                <a:srgbClr val="EF951A"/>
              </a:gs>
              <a:gs pos="100000">
                <a:schemeClr val="accent4"/>
              </a:gs>
            </a:gsLst>
            <a:lin ang="5400000"/>
          </a:gradFill>
          <a:ln w="12700">
            <a:miter lim="400000"/>
          </a:ln>
          <a:extLst>
            <a:ext uri="{C572A759-6A51-4108-AA02-DFA0A04FC94B}">
              <ma14:wrappingTextBoxFlag xmlns:ma14="http://schemas.microsoft.com/office/mac/drawingml/2011/main" val="1"/>
            </a:ext>
          </a:extLst>
        </p:spPr>
        <p:txBody>
          <a:bodyPr lIns="0" tIns="0" rIns="0" bIns="0" anchor="ctr"/>
          <a:lstStyle>
            <a:lvl1pPr>
              <a:defRPr sz="3200">
                <a:solidFill>
                  <a:srgbClr val="FFFFFF"/>
                </a:solidFill>
                <a:latin typeface="Helvetica Neue Medium"/>
                <a:ea typeface="Helvetica Neue Medium"/>
                <a:cs typeface="Helvetica Neue Medium"/>
                <a:sym typeface="Helvetica Neue Medium"/>
              </a:defRPr>
            </a:lvl1pPr>
          </a:lstStyle>
          <a:p>
            <a:pPr/>
            <a:r>
              <a:t>审计员</a:t>
            </a:r>
          </a:p>
        </p:txBody>
      </p:sp>
      <p:sp>
        <p:nvSpPr>
          <p:cNvPr id="1547" name="三级…"/>
          <p:cNvSpPr/>
          <p:nvPr/>
        </p:nvSpPr>
        <p:spPr>
          <a:xfrm>
            <a:off x="6101506" y="9509271"/>
            <a:ext cx="1785938" cy="1785939"/>
          </a:xfrm>
          <a:prstGeom prst="roundRect">
            <a:avLst>
              <a:gd name="adj" fmla="val 15000"/>
            </a:avLst>
          </a:prstGeom>
          <a:gradFill>
            <a:gsLst>
              <a:gs pos="0">
                <a:srgbClr val="16E7CF"/>
              </a:gs>
              <a:gs pos="100000">
                <a:srgbClr val="007B76"/>
              </a:gs>
            </a:gsLst>
            <a:lin ang="5400000"/>
          </a:gradFill>
          <a:ln w="12700">
            <a:miter lim="400000"/>
          </a:ln>
          <a:extLst>
            <a:ext uri="{C572A759-6A51-4108-AA02-DFA0A04FC94B}">
              <ma14:wrappingTextBoxFlag xmlns:ma14="http://schemas.microsoft.com/office/mac/drawingml/2011/main" val="1"/>
            </a:ext>
          </a:extLst>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r>
              <a:t>三级</a:t>
            </a:r>
          </a:p>
          <a:p>
            <a:pPr>
              <a:defRPr sz="3200">
                <a:solidFill>
                  <a:srgbClr val="FFFFFF"/>
                </a:solidFill>
                <a:latin typeface="Helvetica Neue Medium"/>
                <a:ea typeface="Helvetica Neue Medium"/>
                <a:cs typeface="Helvetica Neue Medium"/>
                <a:sym typeface="Helvetica Neue Medium"/>
              </a:defRPr>
            </a:pPr>
            <a:r>
              <a:t>管理员1</a:t>
            </a:r>
          </a:p>
        </p:txBody>
      </p:sp>
      <p:sp>
        <p:nvSpPr>
          <p:cNvPr id="1548" name="三级…"/>
          <p:cNvSpPr/>
          <p:nvPr/>
        </p:nvSpPr>
        <p:spPr>
          <a:xfrm>
            <a:off x="8721272" y="9509271"/>
            <a:ext cx="1785938" cy="1785939"/>
          </a:xfrm>
          <a:prstGeom prst="roundRect">
            <a:avLst>
              <a:gd name="adj" fmla="val 15000"/>
            </a:avLst>
          </a:prstGeom>
          <a:gradFill>
            <a:gsLst>
              <a:gs pos="0">
                <a:srgbClr val="16E7CF"/>
              </a:gs>
              <a:gs pos="100000">
                <a:srgbClr val="007B76"/>
              </a:gs>
            </a:gsLst>
            <a:lin ang="5400000"/>
          </a:gradFill>
          <a:ln w="12700">
            <a:miter lim="400000"/>
          </a:ln>
          <a:extLst>
            <a:ext uri="{C572A759-6A51-4108-AA02-DFA0A04FC94B}">
              <ma14:wrappingTextBoxFlag xmlns:ma14="http://schemas.microsoft.com/office/mac/drawingml/2011/main" val="1"/>
            </a:ext>
          </a:extLst>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r>
              <a:t>三级</a:t>
            </a:r>
          </a:p>
          <a:p>
            <a:pPr>
              <a:defRPr sz="3200">
                <a:solidFill>
                  <a:srgbClr val="FFFFFF"/>
                </a:solidFill>
                <a:latin typeface="Helvetica Neue Medium"/>
                <a:ea typeface="Helvetica Neue Medium"/>
                <a:cs typeface="Helvetica Neue Medium"/>
                <a:sym typeface="Helvetica Neue Medium"/>
              </a:defRPr>
            </a:pPr>
            <a:r>
              <a:t>管理员2</a:t>
            </a:r>
          </a:p>
        </p:txBody>
      </p:sp>
      <p:sp>
        <p:nvSpPr>
          <p:cNvPr id="1549" name="三级…"/>
          <p:cNvSpPr/>
          <p:nvPr/>
        </p:nvSpPr>
        <p:spPr>
          <a:xfrm>
            <a:off x="11757621" y="9509271"/>
            <a:ext cx="1785938" cy="1785939"/>
          </a:xfrm>
          <a:prstGeom prst="roundRect">
            <a:avLst>
              <a:gd name="adj" fmla="val 15000"/>
            </a:avLst>
          </a:prstGeom>
          <a:gradFill>
            <a:gsLst>
              <a:gs pos="0">
                <a:srgbClr val="16E7CF"/>
              </a:gs>
              <a:gs pos="100000">
                <a:srgbClr val="007B76"/>
              </a:gs>
            </a:gsLst>
            <a:lin ang="5400000"/>
          </a:gradFill>
          <a:ln w="12700">
            <a:miter lim="400000"/>
          </a:ln>
          <a:extLst>
            <a:ext uri="{C572A759-6A51-4108-AA02-DFA0A04FC94B}">
              <ma14:wrappingTextBoxFlag xmlns:ma14="http://schemas.microsoft.com/office/mac/drawingml/2011/main" val="1"/>
            </a:ext>
          </a:extLst>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r>
              <a:t>三级</a:t>
            </a:r>
          </a:p>
          <a:p>
            <a:pPr>
              <a:defRPr sz="3200">
                <a:solidFill>
                  <a:srgbClr val="FFFFFF"/>
                </a:solidFill>
                <a:latin typeface="Helvetica Neue Medium"/>
                <a:ea typeface="Helvetica Neue Medium"/>
                <a:cs typeface="Helvetica Neue Medium"/>
                <a:sym typeface="Helvetica Neue Medium"/>
              </a:defRPr>
            </a:pPr>
            <a:r>
              <a:t>管理员3</a:t>
            </a:r>
          </a:p>
        </p:txBody>
      </p:sp>
      <p:sp>
        <p:nvSpPr>
          <p:cNvPr id="1550" name="线条"/>
          <p:cNvSpPr/>
          <p:nvPr/>
        </p:nvSpPr>
        <p:spPr>
          <a:xfrm flipV="1">
            <a:off x="7744962" y="3781253"/>
            <a:ext cx="5053730" cy="1857614"/>
          </a:xfrm>
          <a:prstGeom prst="line">
            <a:avLst/>
          </a:prstGeom>
          <a:ln w="25400">
            <a:solidFill>
              <a:srgbClr val="000000"/>
            </a:solidFill>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p>
        </p:txBody>
      </p:sp>
      <p:sp>
        <p:nvSpPr>
          <p:cNvPr id="1551" name="线条"/>
          <p:cNvSpPr/>
          <p:nvPr/>
        </p:nvSpPr>
        <p:spPr>
          <a:xfrm flipV="1">
            <a:off x="14572260" y="3781253"/>
            <a:ext cx="1" cy="1785938"/>
          </a:xfrm>
          <a:prstGeom prst="line">
            <a:avLst/>
          </a:prstGeom>
          <a:ln w="25400">
            <a:solidFill>
              <a:srgbClr val="000000"/>
            </a:solidFill>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p>
        </p:txBody>
      </p:sp>
      <p:sp>
        <p:nvSpPr>
          <p:cNvPr id="1552" name="线条"/>
          <p:cNvSpPr/>
          <p:nvPr/>
        </p:nvSpPr>
        <p:spPr>
          <a:xfrm flipH="1" flipV="1">
            <a:off x="8836265" y="6616305"/>
            <a:ext cx="3438199" cy="2899558"/>
          </a:xfrm>
          <a:prstGeom prst="line">
            <a:avLst/>
          </a:prstGeom>
          <a:ln w="25400">
            <a:solidFill>
              <a:srgbClr val="000000"/>
            </a:solidFill>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p>
        </p:txBody>
      </p:sp>
      <p:sp>
        <p:nvSpPr>
          <p:cNvPr id="1553" name="线条"/>
          <p:cNvSpPr/>
          <p:nvPr/>
        </p:nvSpPr>
        <p:spPr>
          <a:xfrm flipH="1" flipV="1">
            <a:off x="8259656" y="7423263"/>
            <a:ext cx="1247622" cy="2116520"/>
          </a:xfrm>
          <a:prstGeom prst="line">
            <a:avLst/>
          </a:prstGeom>
          <a:ln w="25400">
            <a:solidFill>
              <a:srgbClr val="000000"/>
            </a:solidFill>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p>
        </p:txBody>
      </p:sp>
      <p:sp>
        <p:nvSpPr>
          <p:cNvPr id="1554" name="线条"/>
          <p:cNvSpPr/>
          <p:nvPr/>
        </p:nvSpPr>
        <p:spPr>
          <a:xfrm flipV="1">
            <a:off x="7019738" y="7500802"/>
            <a:ext cx="1" cy="1961441"/>
          </a:xfrm>
          <a:prstGeom prst="line">
            <a:avLst/>
          </a:prstGeom>
          <a:ln w="25400">
            <a:solidFill>
              <a:srgbClr val="000000"/>
            </a:solidFill>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p>
        </p:txBody>
      </p:sp>
      <p:sp>
        <p:nvSpPr>
          <p:cNvPr id="1555" name="。。。"/>
          <p:cNvSpPr txBox="1"/>
          <p:nvPr/>
        </p:nvSpPr>
        <p:spPr>
          <a:xfrm>
            <a:off x="14296288" y="10084740"/>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atin typeface="+mn-lt"/>
                <a:ea typeface="+mn-ea"/>
                <a:cs typeface="+mn-cs"/>
                <a:sym typeface="Helvetica Neue"/>
              </a:defRPr>
            </a:lvl1pPr>
          </a:lstStyle>
          <a:p>
            <a:pPr/>
            <a:r>
              <a:t>。。。</a:t>
            </a:r>
          </a:p>
        </p:txBody>
      </p:sp>
      <p:sp>
        <p:nvSpPr>
          <p:cNvPr id="1556" name="线条"/>
          <p:cNvSpPr/>
          <p:nvPr/>
        </p:nvSpPr>
        <p:spPr>
          <a:xfrm flipV="1">
            <a:off x="1810465" y="4603587"/>
            <a:ext cx="21680249" cy="141270"/>
          </a:xfrm>
          <a:prstGeom prst="line">
            <a:avLst/>
          </a:prstGeom>
          <a:ln w="25400">
            <a:solidFill>
              <a:srgbClr val="004D80"/>
            </a:solidFill>
            <a:custDash>
              <a:ds d="600000" sp="600000"/>
            </a:custDash>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p>
        </p:txBody>
      </p:sp>
      <p:sp>
        <p:nvSpPr>
          <p:cNvPr id="1557" name="线条"/>
          <p:cNvSpPr/>
          <p:nvPr/>
        </p:nvSpPr>
        <p:spPr>
          <a:xfrm flipV="1">
            <a:off x="1810465" y="8384079"/>
            <a:ext cx="21680249" cy="141271"/>
          </a:xfrm>
          <a:prstGeom prst="line">
            <a:avLst/>
          </a:prstGeom>
          <a:ln w="25400">
            <a:solidFill>
              <a:srgbClr val="004D80"/>
            </a:solidFill>
            <a:custDash>
              <a:ds d="600000" sp="600000"/>
            </a:custDash>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p>
        </p:txBody>
      </p:sp>
      <p:sp>
        <p:nvSpPr>
          <p:cNvPr id="1558" name="管理员..."/>
          <p:cNvSpPr/>
          <p:nvPr/>
        </p:nvSpPr>
        <p:spPr>
          <a:xfrm>
            <a:off x="20364882" y="5614219"/>
            <a:ext cx="2544596" cy="1785938"/>
          </a:xfrm>
          <a:prstGeom prst="rect">
            <a:avLst/>
          </a:prstGeom>
          <a:solidFill>
            <a:schemeClr val="accent2"/>
          </a:solidFill>
          <a:ln w="25400">
            <a:solidFill>
              <a:srgbClr val="00631F"/>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a:solidFill>
                  <a:srgbClr val="FFFFFF"/>
                </a:solidFill>
              </a:defRPr>
            </a:lvl1pPr>
          </a:lstStyle>
          <a:p>
            <a:pPr/>
            <a:r>
              <a:t>管理员...</a:t>
            </a:r>
          </a:p>
        </p:txBody>
      </p:sp>
      <p:sp>
        <p:nvSpPr>
          <p:cNvPr id="1559" name="系统管理员"/>
          <p:cNvSpPr txBox="1"/>
          <p:nvPr/>
        </p:nvSpPr>
        <p:spPr>
          <a:xfrm>
            <a:off x="1088130" y="3441048"/>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atin typeface="+mn-lt"/>
                <a:ea typeface="+mn-ea"/>
                <a:cs typeface="+mn-cs"/>
                <a:sym typeface="Helvetica Neue"/>
              </a:defRPr>
            </a:lvl1pPr>
          </a:lstStyle>
          <a:p>
            <a:pPr/>
            <a:r>
              <a:t>系统管理员</a:t>
            </a:r>
          </a:p>
        </p:txBody>
      </p:sp>
      <p:sp>
        <p:nvSpPr>
          <p:cNvPr id="1560" name="省级管理员"/>
          <p:cNvSpPr txBox="1"/>
          <p:nvPr/>
        </p:nvSpPr>
        <p:spPr>
          <a:xfrm>
            <a:off x="1088130" y="7528252"/>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atin typeface="+mn-lt"/>
                <a:ea typeface="+mn-ea"/>
                <a:cs typeface="+mn-cs"/>
                <a:sym typeface="Helvetica Neue"/>
              </a:defRPr>
            </a:lvl1pPr>
          </a:lstStyle>
          <a:p>
            <a:pPr/>
            <a:r>
              <a:t>省级管理员</a:t>
            </a:r>
          </a:p>
        </p:txBody>
      </p:sp>
      <p:sp>
        <p:nvSpPr>
          <p:cNvPr id="1561" name="地市管理员"/>
          <p:cNvSpPr txBox="1"/>
          <p:nvPr/>
        </p:nvSpPr>
        <p:spPr>
          <a:xfrm>
            <a:off x="1088130" y="11615456"/>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atin typeface="+mn-lt"/>
                <a:ea typeface="+mn-ea"/>
                <a:cs typeface="+mn-cs"/>
                <a:sym typeface="Helvetica Neue"/>
              </a:defRPr>
            </a:lvl1pPr>
          </a:lstStyle>
          <a:p>
            <a:pPr/>
            <a:r>
              <a:t>地市管理员</a:t>
            </a:r>
          </a:p>
        </p:txBody>
      </p:sp>
      <p:sp>
        <p:nvSpPr>
          <p:cNvPr id="1562" name="管理员1"/>
          <p:cNvSpPr/>
          <p:nvPr/>
        </p:nvSpPr>
        <p:spPr>
          <a:xfrm>
            <a:off x="6423666" y="5614219"/>
            <a:ext cx="2636889" cy="1785938"/>
          </a:xfrm>
          <a:prstGeom prst="rect">
            <a:avLst/>
          </a:prstGeom>
          <a:solidFill>
            <a:schemeClr val="accent2"/>
          </a:solidFill>
          <a:ln w="25400">
            <a:solidFill>
              <a:srgbClr val="00631F"/>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a:solidFill>
                  <a:srgbClr val="FFFFFF"/>
                </a:solidFill>
              </a:defRPr>
            </a:lvl1pPr>
          </a:lstStyle>
          <a:p>
            <a:pPr/>
            <a:r>
              <a:t>管理员1</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4"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457200">
              <a:defRPr sz="2800">
                <a:solidFill>
                  <a:srgbClr val="FFFFFF"/>
                </a:solidFill>
                <a:latin typeface="+mj-lt"/>
                <a:ea typeface="+mj-ea"/>
                <a:cs typeface="+mj-cs"/>
                <a:sym typeface="Helvetica"/>
              </a:defRPr>
            </a:lvl1pPr>
          </a:lstStyle>
          <a:p>
            <a:pPr/>
            <a:fld id="{86CB4B4D-7CA3-9044-876B-883B54F8677D}" type="slidenum"/>
          </a:p>
        </p:txBody>
      </p:sp>
      <p:sp>
        <p:nvSpPr>
          <p:cNvPr id="1565" name="内置权限模板"/>
          <p:cNvSpPr txBox="1"/>
          <p:nvPr>
            <p:ph type="title"/>
          </p:nvPr>
        </p:nvSpPr>
        <p:spPr>
          <a:xfrm>
            <a:off x="419100" y="177800"/>
            <a:ext cx="12801602" cy="1397002"/>
          </a:xfrm>
          <a:prstGeom prst="rect">
            <a:avLst/>
          </a:prstGeom>
        </p:spPr>
        <p:txBody>
          <a:bodyPr/>
          <a:lstStyle>
            <a:lvl1pPr>
              <a:defRPr>
                <a:latin typeface="+mj-lt"/>
                <a:ea typeface="+mj-ea"/>
                <a:cs typeface="+mj-cs"/>
                <a:sym typeface="Helvetica"/>
              </a:defRPr>
            </a:lvl1pPr>
          </a:lstStyle>
          <a:p>
            <a:pPr/>
            <a:r>
              <a:t>内置权限模板</a:t>
            </a:r>
          </a:p>
        </p:txBody>
      </p:sp>
      <p:pic>
        <p:nvPicPr>
          <p:cNvPr id="1566" name="图像" descr="图像"/>
          <p:cNvPicPr>
            <a:picLocks noChangeAspect="1"/>
          </p:cNvPicPr>
          <p:nvPr/>
        </p:nvPicPr>
        <p:blipFill>
          <a:blip r:embed="rId2">
            <a:extLst/>
          </a:blip>
          <a:stretch>
            <a:fillRect/>
          </a:stretch>
        </p:blipFill>
        <p:spPr>
          <a:xfrm>
            <a:off x="2896723" y="2668380"/>
            <a:ext cx="18590554" cy="9923011"/>
          </a:xfrm>
          <a:prstGeom prst="rect">
            <a:avLst/>
          </a:prstGeom>
          <a:ln w="12700">
            <a:miter lim="400000"/>
          </a:ln>
        </p:spPr>
      </p:pic>
      <p:sp>
        <p:nvSpPr>
          <p:cNvPr id="1567" name="权限模板"/>
          <p:cNvSpPr txBox="1"/>
          <p:nvPr/>
        </p:nvSpPr>
        <p:spPr>
          <a:xfrm>
            <a:off x="11372849" y="1595639"/>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atin typeface="+mn-lt"/>
                <a:ea typeface="+mn-ea"/>
                <a:cs typeface="+mn-cs"/>
                <a:sym typeface="Helvetica Neue"/>
              </a:defRPr>
            </a:lvl1pPr>
          </a:lstStyle>
          <a:p>
            <a:pPr/>
            <a:r>
              <a:t>权限模板</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幻灯片编号"/>
          <p:cNvSpPr txBox="1"/>
          <p:nvPr>
            <p:ph type="sldNum" sz="quarter" idx="2"/>
          </p:nvPr>
        </p:nvSpPr>
        <p:spPr>
          <a:xfrm>
            <a:off x="23112979" y="431800"/>
            <a:ext cx="1003177" cy="431801"/>
          </a:xfrm>
          <a:prstGeom prst="rect">
            <a:avLst/>
          </a:prstGeom>
          <a:extLst>
            <a:ext uri="{C572A759-6A51-4108-AA02-DFA0A04FC94B}">
              <ma14:wrappingTextBoxFlag xmlns:ma14="http://schemas.microsoft.com/office/mac/drawingml/2011/main" val="1"/>
            </a:ext>
          </a:extLst>
        </p:spPr>
        <p:txBody>
          <a:bodyPr/>
          <a:lstStyle>
            <a:lvl1pPr algn="l">
              <a:lnSpc>
                <a:spcPct val="150000"/>
              </a:lnSpc>
              <a:defRPr>
                <a:uFillTx/>
              </a:defRPr>
            </a:lvl1pPr>
          </a:lstStyle>
          <a:p>
            <a:pPr/>
            <a:fld id="{86CB4B4D-7CA3-9044-876B-883B54F8677D}" type="slidenum"/>
          </a:p>
        </p:txBody>
      </p:sp>
      <p:sp>
        <p:nvSpPr>
          <p:cNvPr id="240" name="GEMA全球企业服务联盟"/>
          <p:cNvSpPr txBox="1"/>
          <p:nvPr>
            <p:ph type="title"/>
          </p:nvPr>
        </p:nvSpPr>
        <p:spPr>
          <a:prstGeom prst="rect">
            <a:avLst/>
          </a:prstGeom>
        </p:spPr>
        <p:txBody>
          <a:bodyPr/>
          <a:lstStyle/>
          <a:p>
            <a:pPr/>
            <a:r>
              <a:t>GEMA全球企业服务联盟</a:t>
            </a:r>
          </a:p>
        </p:txBody>
      </p:sp>
      <p:pic>
        <p:nvPicPr>
          <p:cNvPr id="241" name="图像" descr="图像"/>
          <p:cNvPicPr>
            <a:picLocks noChangeAspect="1"/>
          </p:cNvPicPr>
          <p:nvPr/>
        </p:nvPicPr>
        <p:blipFill>
          <a:blip r:embed="rId2">
            <a:extLst/>
          </a:blip>
          <a:stretch>
            <a:fillRect/>
          </a:stretch>
        </p:blipFill>
        <p:spPr>
          <a:xfrm>
            <a:off x="10609819" y="2880694"/>
            <a:ext cx="14001739" cy="8915005"/>
          </a:xfrm>
          <a:prstGeom prst="rect">
            <a:avLst/>
          </a:prstGeom>
          <a:ln w="12700">
            <a:miter lim="400000"/>
          </a:ln>
        </p:spPr>
      </p:pic>
      <p:sp>
        <p:nvSpPr>
          <p:cNvPr id="242" name="GEMA是惟一的全球运维外包服务提供商，囊括全球8家地区运维外包服务提供商，他们均对自己所在区域的业务了如指掌。…"/>
          <p:cNvSpPr txBox="1"/>
          <p:nvPr/>
        </p:nvSpPr>
        <p:spPr>
          <a:xfrm>
            <a:off x="819495" y="4261242"/>
            <a:ext cx="9432703" cy="746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50000"/>
              </a:lnSpc>
              <a:defRPr sz="2800">
                <a:solidFill>
                  <a:srgbClr val="535353"/>
                </a:solidFill>
                <a:latin typeface="+mj-lt"/>
                <a:ea typeface="+mj-ea"/>
                <a:cs typeface="+mj-cs"/>
                <a:sym typeface="Helvetica"/>
              </a:defRPr>
            </a:pPr>
            <a:r>
              <a:t>      GEMA是惟一的全球运维外包服务提供商，囊括全球8家地区运维外包服务提供商，他们均对自己所在区域的业务了如指掌。</a:t>
            </a:r>
          </a:p>
          <a:p>
            <a:pPr algn="l" defTabSz="457200">
              <a:lnSpc>
                <a:spcPct val="150000"/>
              </a:lnSpc>
              <a:defRPr sz="2800">
                <a:solidFill>
                  <a:srgbClr val="535353"/>
                </a:solidFill>
                <a:latin typeface="+mj-lt"/>
                <a:ea typeface="+mj-ea"/>
                <a:cs typeface="+mj-cs"/>
                <a:sym typeface="Helvetica"/>
              </a:defRPr>
            </a:pPr>
            <a:r>
              <a:t>      运用本土知识和境内资源，GEMA能给您提供针对您个人需求的正确解决方案，无论您在世界的哪一个角落。</a:t>
            </a:r>
          </a:p>
          <a:p>
            <a:pPr algn="l" defTabSz="457200">
              <a:lnSpc>
                <a:spcPct val="150000"/>
              </a:lnSpc>
              <a:defRPr sz="2800">
                <a:solidFill>
                  <a:srgbClr val="535353"/>
                </a:solidFill>
                <a:latin typeface="+mj-lt"/>
                <a:ea typeface="+mj-ea"/>
                <a:cs typeface="+mj-cs"/>
                <a:sym typeface="Helvetica"/>
              </a:defRPr>
            </a:pPr>
            <a:r>
              <a:t>       GEMA已经运用30多种语言在全球120个国家提供服务，并且GEMA是惟一一家能提供全球运维外包服务的公司。</a:t>
            </a:r>
          </a:p>
          <a:p>
            <a:pPr algn="l" defTabSz="457200">
              <a:lnSpc>
                <a:spcPct val="150000"/>
              </a:lnSpc>
              <a:defRPr sz="2800">
                <a:solidFill>
                  <a:srgbClr val="535353"/>
                </a:solidFill>
                <a:latin typeface="+mj-lt"/>
                <a:ea typeface="+mj-ea"/>
                <a:cs typeface="+mj-cs"/>
                <a:sym typeface="Helvetica"/>
              </a:defRPr>
            </a:pPr>
            <a:r>
              <a:t>GEMA的业务结构促使我们能够保持对区域市场和客户的高度敏捷和敏感。GEMA利用最广泛使用的设备、产品以及服务组合，为每位客户量身打造最顶级、最合适的解决方案。</a:t>
            </a:r>
          </a:p>
        </p:txBody>
      </p:sp>
      <p:sp>
        <p:nvSpPr>
          <p:cNvPr id="243" name="全球企业移动联盟成员"/>
          <p:cNvSpPr txBox="1"/>
          <p:nvPr/>
        </p:nvSpPr>
        <p:spPr>
          <a:xfrm>
            <a:off x="2875196" y="2893768"/>
            <a:ext cx="54483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4200">
                <a:solidFill>
                  <a:schemeClr val="accent1">
                    <a:lumOff val="-7647"/>
                  </a:schemeClr>
                </a:solidFill>
                <a:latin typeface="+mj-lt"/>
                <a:ea typeface="+mj-ea"/>
                <a:cs typeface="+mj-cs"/>
                <a:sym typeface="Helvetica"/>
              </a:defRPr>
            </a:lvl1pPr>
          </a:lstStyle>
          <a:p>
            <a:pPr/>
            <a:r>
              <a:t>全球企业移动联盟成员</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9"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457200">
              <a:defRPr sz="2800">
                <a:solidFill>
                  <a:srgbClr val="FFFFFF"/>
                </a:solidFill>
                <a:latin typeface="+mj-lt"/>
                <a:ea typeface="+mj-ea"/>
                <a:cs typeface="+mj-cs"/>
                <a:sym typeface="Helvetica"/>
              </a:defRPr>
            </a:lvl1pPr>
          </a:lstStyle>
          <a:p>
            <a:pPr/>
            <a:fld id="{86CB4B4D-7CA3-9044-876B-883B54F8677D}" type="slidenum"/>
          </a:p>
        </p:txBody>
      </p:sp>
      <p:sp>
        <p:nvSpPr>
          <p:cNvPr id="1570" name="自定义管理范围"/>
          <p:cNvSpPr txBox="1"/>
          <p:nvPr>
            <p:ph type="title"/>
          </p:nvPr>
        </p:nvSpPr>
        <p:spPr>
          <a:xfrm>
            <a:off x="419100" y="177800"/>
            <a:ext cx="12801602" cy="1397002"/>
          </a:xfrm>
          <a:prstGeom prst="rect">
            <a:avLst/>
          </a:prstGeom>
        </p:spPr>
        <p:txBody>
          <a:bodyPr/>
          <a:lstStyle>
            <a:lvl1pPr>
              <a:defRPr>
                <a:latin typeface="+mj-lt"/>
                <a:ea typeface="+mj-ea"/>
                <a:cs typeface="+mj-cs"/>
                <a:sym typeface="Helvetica"/>
              </a:defRPr>
            </a:lvl1pPr>
          </a:lstStyle>
          <a:p>
            <a:pPr/>
            <a:r>
              <a:t>自定义管理范围</a:t>
            </a:r>
          </a:p>
        </p:txBody>
      </p:sp>
      <p:pic>
        <p:nvPicPr>
          <p:cNvPr id="1571" name="图像" descr="图像"/>
          <p:cNvPicPr>
            <a:picLocks noChangeAspect="1"/>
          </p:cNvPicPr>
          <p:nvPr/>
        </p:nvPicPr>
        <p:blipFill>
          <a:blip r:embed="rId2">
            <a:extLst/>
          </a:blip>
          <a:stretch>
            <a:fillRect/>
          </a:stretch>
        </p:blipFill>
        <p:spPr>
          <a:xfrm>
            <a:off x="4533900" y="4274980"/>
            <a:ext cx="15316200" cy="8051801"/>
          </a:xfrm>
          <a:prstGeom prst="rect">
            <a:avLst/>
          </a:prstGeom>
          <a:ln w="12700">
            <a:miter lim="400000"/>
          </a:ln>
        </p:spPr>
      </p:pic>
      <p:sp>
        <p:nvSpPr>
          <p:cNvPr id="1572" name="选择管理员范围"/>
          <p:cNvSpPr txBox="1"/>
          <p:nvPr/>
        </p:nvSpPr>
        <p:spPr>
          <a:xfrm>
            <a:off x="10801349" y="2394382"/>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atin typeface="+mn-lt"/>
                <a:ea typeface="+mn-ea"/>
                <a:cs typeface="+mn-cs"/>
                <a:sym typeface="Helvetica Neue"/>
              </a:defRPr>
            </a:lvl1pPr>
          </a:lstStyle>
          <a:p>
            <a:pPr/>
            <a:r>
              <a:t>选择管理员范围</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4" name="幻灯片编号"/>
          <p:cNvSpPr txBox="1"/>
          <p:nvPr>
            <p:ph type="sldNum" sz="quarter" idx="4294967295"/>
          </p:nvPr>
        </p:nvSpPr>
        <p:spPr>
          <a:xfrm>
            <a:off x="23410448" y="419100"/>
            <a:ext cx="408237" cy="431801"/>
          </a:xfrm>
          <a:prstGeom prst="rect">
            <a:avLst/>
          </a:prstGeom>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457200">
              <a:defRPr sz="2800">
                <a:solidFill>
                  <a:srgbClr val="FFFFFF"/>
                </a:solidFill>
                <a:latin typeface="+mj-lt"/>
                <a:ea typeface="+mj-ea"/>
                <a:cs typeface="+mj-cs"/>
                <a:sym typeface="Helvetica"/>
              </a:defRPr>
            </a:lvl1pPr>
          </a:lstStyle>
          <a:p>
            <a:pPr/>
            <a:fld id="{86CB4B4D-7CA3-9044-876B-883B54F8677D}" type="slidenum"/>
          </a:p>
        </p:txBody>
      </p:sp>
      <p:sp>
        <p:nvSpPr>
          <p:cNvPr id="1575" name="自定义管理权限"/>
          <p:cNvSpPr txBox="1"/>
          <p:nvPr>
            <p:ph type="title"/>
          </p:nvPr>
        </p:nvSpPr>
        <p:spPr>
          <a:xfrm>
            <a:off x="419100" y="177800"/>
            <a:ext cx="12801602" cy="1397002"/>
          </a:xfrm>
          <a:prstGeom prst="rect">
            <a:avLst/>
          </a:prstGeom>
        </p:spPr>
        <p:txBody>
          <a:bodyPr/>
          <a:lstStyle>
            <a:lvl1pPr>
              <a:defRPr>
                <a:latin typeface="+mj-lt"/>
                <a:ea typeface="+mj-ea"/>
                <a:cs typeface="+mj-cs"/>
                <a:sym typeface="Helvetica"/>
              </a:defRPr>
            </a:lvl1pPr>
          </a:lstStyle>
          <a:p>
            <a:pPr/>
            <a:r>
              <a:t>自定义管理权限</a:t>
            </a:r>
          </a:p>
        </p:txBody>
      </p:sp>
      <p:grpSp>
        <p:nvGrpSpPr>
          <p:cNvPr id="1580" name="成组"/>
          <p:cNvGrpSpPr/>
          <p:nvPr/>
        </p:nvGrpSpPr>
        <p:grpSpPr>
          <a:xfrm>
            <a:off x="4071611" y="2496146"/>
            <a:ext cx="16240778" cy="10318539"/>
            <a:chOff x="0" y="0"/>
            <a:chExt cx="16240777" cy="10318537"/>
          </a:xfrm>
        </p:grpSpPr>
        <p:pic>
          <p:nvPicPr>
            <p:cNvPr id="1576" name="图像" descr="图像"/>
            <p:cNvPicPr>
              <a:picLocks noChangeAspect="1"/>
            </p:cNvPicPr>
            <p:nvPr/>
          </p:nvPicPr>
          <p:blipFill>
            <a:blip r:embed="rId2">
              <a:extLst/>
            </a:blip>
            <a:stretch>
              <a:fillRect/>
            </a:stretch>
          </p:blipFill>
          <p:spPr>
            <a:xfrm>
              <a:off x="0" y="15768"/>
              <a:ext cx="3838201" cy="10287001"/>
            </a:xfrm>
            <a:prstGeom prst="rect">
              <a:avLst/>
            </a:prstGeom>
            <a:ln w="12700" cap="flat">
              <a:noFill/>
              <a:miter lim="400000"/>
            </a:ln>
            <a:effectLst/>
          </p:spPr>
        </p:pic>
        <p:pic>
          <p:nvPicPr>
            <p:cNvPr id="1577" name="图像" descr="图像"/>
            <p:cNvPicPr>
              <a:picLocks noChangeAspect="1"/>
            </p:cNvPicPr>
            <p:nvPr/>
          </p:nvPicPr>
          <p:blipFill>
            <a:blip r:embed="rId3">
              <a:extLst/>
            </a:blip>
            <a:stretch>
              <a:fillRect/>
            </a:stretch>
          </p:blipFill>
          <p:spPr>
            <a:xfrm>
              <a:off x="4043782" y="15768"/>
              <a:ext cx="3797301" cy="10287001"/>
            </a:xfrm>
            <a:prstGeom prst="rect">
              <a:avLst/>
            </a:prstGeom>
            <a:ln w="12700" cap="flat">
              <a:noFill/>
              <a:miter lim="400000"/>
            </a:ln>
            <a:effectLst/>
          </p:spPr>
        </p:pic>
        <p:pic>
          <p:nvPicPr>
            <p:cNvPr id="1578" name="图像" descr="图像"/>
            <p:cNvPicPr>
              <a:picLocks noChangeAspect="1"/>
            </p:cNvPicPr>
            <p:nvPr/>
          </p:nvPicPr>
          <p:blipFill>
            <a:blip r:embed="rId4">
              <a:extLst/>
            </a:blip>
            <a:stretch>
              <a:fillRect/>
            </a:stretch>
          </p:blipFill>
          <p:spPr>
            <a:xfrm>
              <a:off x="8046663" y="9044"/>
              <a:ext cx="4416733" cy="10300450"/>
            </a:xfrm>
            <a:prstGeom prst="rect">
              <a:avLst/>
            </a:prstGeom>
            <a:ln w="12700" cap="flat">
              <a:noFill/>
              <a:miter lim="400000"/>
            </a:ln>
            <a:effectLst/>
          </p:spPr>
        </p:pic>
        <p:pic>
          <p:nvPicPr>
            <p:cNvPr id="1579" name="图像" descr="图像"/>
            <p:cNvPicPr>
              <a:picLocks noChangeAspect="1"/>
            </p:cNvPicPr>
            <p:nvPr/>
          </p:nvPicPr>
          <p:blipFill>
            <a:blip r:embed="rId5">
              <a:extLst/>
            </a:blip>
            <a:stretch>
              <a:fillRect/>
            </a:stretch>
          </p:blipFill>
          <p:spPr>
            <a:xfrm>
              <a:off x="12668975" y="0"/>
              <a:ext cx="3571803" cy="10318538"/>
            </a:xfrm>
            <a:prstGeom prst="rect">
              <a:avLst/>
            </a:prstGeom>
            <a:ln w="12700" cap="flat">
              <a:noFill/>
              <a:miter lim="400000"/>
            </a:ln>
            <a:effectLst/>
          </p:spPr>
        </p:pic>
      </p:grpSp>
      <p:sp>
        <p:nvSpPr>
          <p:cNvPr id="1581" name="详细的权限划分"/>
          <p:cNvSpPr txBox="1"/>
          <p:nvPr/>
        </p:nvSpPr>
        <p:spPr>
          <a:xfrm>
            <a:off x="10801349" y="1602482"/>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atin typeface="+mn-lt"/>
                <a:ea typeface="+mn-ea"/>
                <a:cs typeface="+mn-cs"/>
                <a:sym typeface="Helvetica Neue"/>
              </a:defRPr>
            </a:lvl1pPr>
          </a:lstStyle>
          <a:p>
            <a:pPr/>
            <a:r>
              <a:t>详细的权限划分</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3" name="04/典型用户"/>
          <p:cNvSpPr txBox="1"/>
          <p:nvPr/>
        </p:nvSpPr>
        <p:spPr>
          <a:xfrm>
            <a:off x="16108708" y="5903835"/>
            <a:ext cx="4221585"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6000">
                <a:solidFill>
                  <a:schemeClr val="accent1">
                    <a:lumOff val="-7647"/>
                  </a:schemeClr>
                </a:solidFill>
                <a:latin typeface="+mj-lt"/>
                <a:ea typeface="+mj-ea"/>
                <a:cs typeface="+mj-cs"/>
                <a:sym typeface="Helvetica"/>
              </a:defRPr>
            </a:lvl1pPr>
          </a:lstStyle>
          <a:p>
            <a:pPr/>
            <a:r>
              <a:t>04/典型用户</a:t>
            </a:r>
          </a:p>
        </p:txBody>
      </p:sp>
      <p:sp>
        <p:nvSpPr>
          <p:cNvPr id="1584" name="01/关于启迪国信…"/>
          <p:cNvSpPr txBox="1"/>
          <p:nvPr>
            <p:ph type="body" sz="half" idx="1"/>
          </p:nvPr>
        </p:nvSpPr>
        <p:spPr>
          <a:xfrm>
            <a:off x="2210705" y="1884284"/>
            <a:ext cx="9610120" cy="9207502"/>
          </a:xfrm>
          <a:prstGeom prst="rect">
            <a:avLst/>
          </a:prstGeom>
        </p:spPr>
        <p:txBody>
          <a:bodyPr/>
          <a:lstStyle/>
          <a:p>
            <a:pPr defTabSz="767715">
              <a:lnSpc>
                <a:spcPct val="150000"/>
              </a:lnSpc>
              <a:spcBef>
                <a:spcPts val="5400"/>
              </a:spcBef>
              <a:defRPr sz="5580">
                <a:solidFill>
                  <a:srgbClr val="DDDDDD"/>
                </a:solidFill>
                <a:latin typeface="+mj-lt"/>
                <a:ea typeface="+mj-ea"/>
                <a:cs typeface="+mj-cs"/>
                <a:sym typeface="Helvetica"/>
              </a:defRPr>
            </a:pPr>
            <a:r>
              <a:t>01/关于启迪国信</a:t>
            </a:r>
          </a:p>
          <a:p>
            <a:pPr defTabSz="767715">
              <a:lnSpc>
                <a:spcPct val="150000"/>
              </a:lnSpc>
              <a:spcBef>
                <a:spcPts val="5400"/>
              </a:spcBef>
              <a:defRPr sz="5580">
                <a:solidFill>
                  <a:srgbClr val="DDDDDD"/>
                </a:solidFill>
                <a:latin typeface="+mj-lt"/>
                <a:ea typeface="+mj-ea"/>
                <a:cs typeface="+mj-cs"/>
                <a:sym typeface="Helvetica"/>
              </a:defRPr>
            </a:pPr>
            <a:r>
              <a:t>02/NQSky UEM 产品功能介绍</a:t>
            </a:r>
          </a:p>
          <a:p>
            <a:pPr defTabSz="767715">
              <a:lnSpc>
                <a:spcPct val="150000"/>
              </a:lnSpc>
              <a:spcBef>
                <a:spcPts val="5400"/>
              </a:spcBef>
              <a:defRPr sz="5580">
                <a:solidFill>
                  <a:srgbClr val="DDDDDD"/>
                </a:solidFill>
                <a:latin typeface="+mj-lt"/>
                <a:ea typeface="+mj-ea"/>
                <a:cs typeface="+mj-cs"/>
                <a:sym typeface="Helvetica"/>
              </a:defRPr>
            </a:pPr>
            <a:r>
              <a:t>03/技术架构及优势亮点</a:t>
            </a:r>
          </a:p>
          <a:p>
            <a:pPr defTabSz="767715">
              <a:lnSpc>
                <a:spcPct val="150000"/>
              </a:lnSpc>
              <a:spcBef>
                <a:spcPts val="5400"/>
              </a:spcBef>
              <a:defRPr sz="5580">
                <a:solidFill>
                  <a:srgbClr val="DDDDDD"/>
                </a:solidFill>
                <a:latin typeface="+mj-lt"/>
                <a:ea typeface="+mj-ea"/>
                <a:cs typeface="+mj-cs"/>
                <a:sym typeface="Helvetica"/>
              </a:defRPr>
            </a:pPr>
            <a:r>
              <a:t>04/典型用户</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6"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7" name="典型用户- 中国农行"/>
          <p:cNvSpPr txBox="1"/>
          <p:nvPr>
            <p:ph type="title"/>
          </p:nvPr>
        </p:nvSpPr>
        <p:spPr>
          <a:prstGeom prst="rect">
            <a:avLst/>
          </a:prstGeom>
        </p:spPr>
        <p:txBody>
          <a:bodyPr/>
          <a:lstStyle>
            <a:lvl1pPr algn="just"/>
          </a:lstStyle>
          <a:p>
            <a:pPr/>
            <a:r>
              <a:t>典型用户- 中国农行</a:t>
            </a:r>
          </a:p>
        </p:txBody>
      </p:sp>
      <p:sp>
        <p:nvSpPr>
          <p:cNvPr id="1588" name="项目背景…"/>
          <p:cNvSpPr txBox="1"/>
          <p:nvPr/>
        </p:nvSpPr>
        <p:spPr>
          <a:xfrm>
            <a:off x="1491104" y="2641344"/>
            <a:ext cx="16339479" cy="8839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50000"/>
              </a:lnSpc>
              <a:defRPr b="1" sz="3000">
                <a:solidFill>
                  <a:srgbClr val="164F86"/>
                </a:solidFill>
                <a:latin typeface="+mj-lt"/>
                <a:ea typeface="+mj-ea"/>
                <a:cs typeface="+mj-cs"/>
                <a:sym typeface="Helvetica"/>
              </a:defRPr>
            </a:pPr>
            <a:r>
              <a:t>项目背景</a:t>
            </a:r>
          </a:p>
          <a:p>
            <a:pPr marL="492759" algn="l" defTabSz="457200">
              <a:lnSpc>
                <a:spcPct val="150000"/>
              </a:lnSpc>
              <a:defRPr sz="2800">
                <a:solidFill>
                  <a:srgbClr val="535353"/>
                </a:solidFill>
                <a:latin typeface="Heiti SC Light"/>
                <a:ea typeface="Heiti SC Light"/>
                <a:cs typeface="Heiti SC Light"/>
                <a:sym typeface="Heiti SC Light"/>
              </a:defRPr>
            </a:pPr>
            <a:r>
              <a:t>中国农业银行网点遍布全国城乡，是中国网点最多、覆盖业务最广的五大商业银行之一，在移动信息化建设过程中，中国农业银行提出既要满足移动信息化技术特性，又要满足农行业务场景安全需要的综合企业移动信息化解决方案，实现对移动终端、内容、应用的管控，同时针对网点营销设备的安全管理，提出基于设备层、网络层、应用层、身份层的立体安全防护要求，防止设备违规操作以及数据意外或恶意泄露。</a:t>
            </a:r>
          </a:p>
          <a:p>
            <a:pPr algn="l" defTabSz="457200">
              <a:lnSpc>
                <a:spcPct val="150000"/>
              </a:lnSpc>
              <a:defRPr b="1" sz="2800">
                <a:solidFill>
                  <a:srgbClr val="164F86"/>
                </a:solidFill>
                <a:latin typeface="+mj-lt"/>
                <a:ea typeface="+mj-ea"/>
                <a:cs typeface="+mj-cs"/>
                <a:sym typeface="Helvetica"/>
              </a:defRPr>
            </a:pPr>
            <a:r>
              <a:t>问题及需求</a:t>
            </a:r>
          </a:p>
          <a:p>
            <a:pPr marL="492759" indent="-492759" algn="l" defTabSz="457200">
              <a:lnSpc>
                <a:spcPct val="150000"/>
              </a:lnSpc>
              <a:defRPr sz="2800">
                <a:solidFill>
                  <a:srgbClr val="164F86"/>
                </a:solidFill>
                <a:latin typeface="Heiti SC Light"/>
                <a:ea typeface="Heiti SC Light"/>
                <a:cs typeface="Heiti SC Light"/>
                <a:sym typeface="Heiti SC Light"/>
              </a:defRPr>
            </a:pPr>
            <a:r>
              <a:t> </a:t>
            </a:r>
            <a:r>
              <a:rPr>
                <a:solidFill>
                  <a:srgbClr val="535353"/>
                </a:solidFill>
              </a:rPr>
              <a:t>      设备安全</a:t>
            </a:r>
            <a:endParaRPr>
              <a:solidFill>
                <a:srgbClr val="535353"/>
              </a:solidFill>
            </a:endParaRPr>
          </a:p>
          <a:p>
            <a:pPr marL="492759" indent="-492759" algn="l" defTabSz="457200">
              <a:lnSpc>
                <a:spcPct val="150000"/>
              </a:lnSpc>
              <a:defRPr sz="2800">
                <a:solidFill>
                  <a:srgbClr val="164F86"/>
                </a:solidFill>
                <a:latin typeface="Heiti SC Light"/>
                <a:ea typeface="Heiti SC Light"/>
                <a:cs typeface="Heiti SC Light"/>
                <a:sym typeface="Heiti SC Light"/>
              </a:defRPr>
            </a:pPr>
            <a:r>
              <a:rPr>
                <a:solidFill>
                  <a:srgbClr val="535353"/>
                </a:solidFill>
              </a:rPr>
              <a:t>       应用安全</a:t>
            </a:r>
            <a:endParaRPr>
              <a:solidFill>
                <a:srgbClr val="535353"/>
              </a:solidFill>
            </a:endParaRPr>
          </a:p>
          <a:p>
            <a:pPr marL="492759" indent="-492759" algn="l" defTabSz="457200">
              <a:lnSpc>
                <a:spcPct val="150000"/>
              </a:lnSpc>
              <a:defRPr sz="2800">
                <a:solidFill>
                  <a:srgbClr val="535353"/>
                </a:solidFill>
                <a:latin typeface="Heiti SC Light"/>
                <a:ea typeface="Heiti SC Light"/>
                <a:cs typeface="Heiti SC Light"/>
                <a:sym typeface="Heiti SC Light"/>
              </a:defRPr>
            </a:pPr>
            <a:r>
              <a:t>       移动数据防泄漏</a:t>
            </a:r>
          </a:p>
          <a:p>
            <a:pPr algn="l" defTabSz="457200">
              <a:lnSpc>
                <a:spcPct val="150000"/>
              </a:lnSpc>
              <a:defRPr b="1" sz="3000">
                <a:solidFill>
                  <a:srgbClr val="164F86"/>
                </a:solidFill>
                <a:latin typeface="+mj-lt"/>
                <a:ea typeface="+mj-ea"/>
                <a:cs typeface="+mj-cs"/>
                <a:sym typeface="Helvetica"/>
              </a:defRPr>
            </a:pPr>
            <a:r>
              <a:t>客户收益</a:t>
            </a:r>
          </a:p>
          <a:p>
            <a:pPr marL="492759" algn="l" defTabSz="457200">
              <a:lnSpc>
                <a:spcPct val="150000"/>
              </a:lnSpc>
              <a:defRPr sz="2800">
                <a:solidFill>
                  <a:srgbClr val="535353"/>
                </a:solidFill>
                <a:latin typeface="Heiti SC Light"/>
                <a:ea typeface="Heiti SC Light"/>
                <a:cs typeface="Heiti SC Light"/>
                <a:sym typeface="Heiti SC Light"/>
              </a:defRPr>
            </a:pPr>
            <a:r>
              <a:t>帮助农行构建了以移动智能终端为载体的移动信息化应用安全管理平台，使得行内员工能够在任何时候和任何地点为客户提供金融服务，提供了安全管控、应用管理、运维统计等综合保障措施。</a:t>
            </a:r>
          </a:p>
          <a:p>
            <a:pPr lvl="2" marL="492759" indent="-35559" algn="l" defTabSz="457200">
              <a:lnSpc>
                <a:spcPct val="150000"/>
              </a:lnSpc>
              <a:defRPr sz="2800">
                <a:solidFill>
                  <a:srgbClr val="164F86"/>
                </a:solidFill>
                <a:latin typeface="Heiti SC Light"/>
                <a:ea typeface="Heiti SC Light"/>
                <a:cs typeface="Heiti SC Light"/>
                <a:sym typeface="Heiti SC Light"/>
              </a:defRPr>
            </a:pPr>
          </a:p>
        </p:txBody>
      </p:sp>
      <p:pic>
        <p:nvPicPr>
          <p:cNvPr id="1589" name="图像" descr="图像"/>
          <p:cNvPicPr>
            <a:picLocks noChangeAspect="1"/>
          </p:cNvPicPr>
          <p:nvPr/>
        </p:nvPicPr>
        <p:blipFill>
          <a:blip r:embed="rId2">
            <a:extLst/>
          </a:blip>
          <a:stretch>
            <a:fillRect/>
          </a:stretch>
        </p:blipFill>
        <p:spPr>
          <a:xfrm>
            <a:off x="16129477" y="5873750"/>
            <a:ext cx="6794501" cy="19685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1"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lgn="l">
              <a:lnSpc>
                <a:spcPct val="150000"/>
              </a:lnSpc>
              <a:defRPr>
                <a:uFillTx/>
              </a:defRPr>
            </a:lvl1pPr>
          </a:lstStyle>
          <a:p>
            <a:pPr/>
            <a:fld id="{86CB4B4D-7CA3-9044-876B-883B54F8677D}" type="slidenum"/>
          </a:p>
        </p:txBody>
      </p:sp>
      <p:sp>
        <p:nvSpPr>
          <p:cNvPr id="1592" name="典型用户 —— 恒丰银行"/>
          <p:cNvSpPr txBox="1"/>
          <p:nvPr>
            <p:ph type="title"/>
          </p:nvPr>
        </p:nvSpPr>
        <p:spPr>
          <a:prstGeom prst="rect">
            <a:avLst/>
          </a:prstGeom>
        </p:spPr>
        <p:txBody>
          <a:bodyPr>
            <a:normAutofit fontScale="100000" lnSpcReduction="0"/>
          </a:bodyPr>
          <a:lstStyle>
            <a:lvl1pPr>
              <a:defRPr>
                <a:latin typeface="+mj-lt"/>
                <a:ea typeface="+mj-ea"/>
                <a:cs typeface="+mj-cs"/>
                <a:sym typeface="Helvetica"/>
              </a:defRPr>
            </a:lvl1pPr>
          </a:lstStyle>
          <a:p>
            <a:pPr/>
            <a:r>
              <a:t>典型用户 —— 恒丰银行</a:t>
            </a:r>
          </a:p>
        </p:txBody>
      </p:sp>
      <p:sp>
        <p:nvSpPr>
          <p:cNvPr id="1593" name="项目背景…"/>
          <p:cNvSpPr txBox="1"/>
          <p:nvPr/>
        </p:nvSpPr>
        <p:spPr>
          <a:xfrm>
            <a:off x="1240644" y="2012949"/>
            <a:ext cx="17671193" cy="1177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50000"/>
              </a:lnSpc>
              <a:defRPr b="1" sz="2600">
                <a:solidFill>
                  <a:srgbClr val="164F86"/>
                </a:solidFill>
                <a:latin typeface="+mj-lt"/>
                <a:ea typeface="+mj-ea"/>
                <a:cs typeface="+mj-cs"/>
                <a:sym typeface="Helvetica"/>
              </a:defRPr>
            </a:pPr>
            <a:r>
              <a:t>项目背景</a:t>
            </a:r>
          </a:p>
          <a:p>
            <a:pPr marL="492759" algn="l" defTabSz="457200">
              <a:lnSpc>
                <a:spcPct val="150000"/>
              </a:lnSpc>
              <a:defRPr sz="2600">
                <a:solidFill>
                  <a:srgbClr val="535353"/>
                </a:solidFill>
                <a:latin typeface="+mj-lt"/>
                <a:ea typeface="+mj-ea"/>
                <a:cs typeface="+mj-cs"/>
                <a:sym typeface="Helvetica"/>
              </a:defRPr>
            </a:pPr>
            <a:r>
              <a:t> 恒丰银行移动设备管控主要目的也是优先解决移动办公设备安全问题，项目在2015年下半年启动，于2016年3月完成招标，2016年6月完成整体的项目上线，恒丰银行有内部员工20000余名，移动办公覆盖所有的内部人员。恒丰银行重点关注移动沙盒化技术，关注个人域和企业域分离，沙盒化的方式和能力，以及各种办公类应用的集成，SSLvpn集成，个人设备环境安全。</a:t>
            </a:r>
          </a:p>
          <a:p>
            <a:pPr algn="l" defTabSz="457200">
              <a:lnSpc>
                <a:spcPct val="150000"/>
              </a:lnSpc>
              <a:defRPr b="1" sz="2600">
                <a:solidFill>
                  <a:srgbClr val="164F86"/>
                </a:solidFill>
                <a:latin typeface="+mj-lt"/>
                <a:ea typeface="+mj-ea"/>
                <a:cs typeface="+mj-cs"/>
                <a:sym typeface="Helvetica"/>
              </a:defRPr>
            </a:pPr>
            <a:r>
              <a:t>问题及需求</a:t>
            </a:r>
          </a:p>
          <a:p>
            <a:pPr marL="492759" indent="-492759" algn="l" defTabSz="457200">
              <a:lnSpc>
                <a:spcPct val="150000"/>
              </a:lnSpc>
              <a:defRPr sz="2600">
                <a:solidFill>
                  <a:srgbClr val="535353"/>
                </a:solidFill>
                <a:latin typeface="+mj-lt"/>
                <a:ea typeface="+mj-ea"/>
                <a:cs typeface="+mj-cs"/>
                <a:sym typeface="Helvetica"/>
              </a:defRPr>
            </a:pPr>
            <a:r>
              <a:t>       搭建恒丰银行移动设备管控平台</a:t>
            </a:r>
          </a:p>
          <a:p>
            <a:pPr marL="492759" indent="-492759" algn="l" defTabSz="457200">
              <a:lnSpc>
                <a:spcPct val="150000"/>
              </a:lnSpc>
              <a:defRPr sz="2600">
                <a:solidFill>
                  <a:srgbClr val="535353"/>
                </a:solidFill>
                <a:latin typeface="+mj-lt"/>
                <a:ea typeface="+mj-ea"/>
                <a:cs typeface="+mj-cs"/>
                <a:sym typeface="Helvetica"/>
              </a:defRPr>
            </a:pPr>
            <a:r>
              <a:t>       移动办公应用沙盒化和部分沙盒SDK集成</a:t>
            </a:r>
          </a:p>
          <a:p>
            <a:pPr marL="492759" indent="-492759" algn="l" defTabSz="457200">
              <a:lnSpc>
                <a:spcPct val="150000"/>
              </a:lnSpc>
              <a:defRPr sz="2600">
                <a:solidFill>
                  <a:srgbClr val="535353"/>
                </a:solidFill>
                <a:latin typeface="+mj-lt"/>
                <a:ea typeface="+mj-ea"/>
                <a:cs typeface="+mj-cs"/>
                <a:sym typeface="Helvetica"/>
              </a:defRPr>
            </a:pPr>
            <a:r>
              <a:t>       客户端的SSL VPN集成</a:t>
            </a:r>
          </a:p>
          <a:p>
            <a:pPr marL="492759" indent="-492759" algn="l" defTabSz="457200">
              <a:lnSpc>
                <a:spcPct val="150000"/>
              </a:lnSpc>
              <a:defRPr sz="2600">
                <a:solidFill>
                  <a:srgbClr val="535353"/>
                </a:solidFill>
                <a:latin typeface="+mj-lt"/>
                <a:ea typeface="+mj-ea"/>
                <a:cs typeface="+mj-cs"/>
                <a:sym typeface="Helvetica"/>
              </a:defRPr>
            </a:pPr>
            <a:r>
              <a:t>       移动办公单点登录集成</a:t>
            </a:r>
          </a:p>
          <a:p>
            <a:pPr marL="492759" indent="-492759" algn="l" defTabSz="457200">
              <a:lnSpc>
                <a:spcPct val="150000"/>
              </a:lnSpc>
              <a:defRPr sz="2600">
                <a:solidFill>
                  <a:srgbClr val="535353"/>
                </a:solidFill>
                <a:latin typeface="+mj-lt"/>
                <a:ea typeface="+mj-ea"/>
                <a:cs typeface="+mj-cs"/>
                <a:sym typeface="Helvetica"/>
              </a:defRPr>
            </a:pPr>
            <a:r>
              <a:t>       客户端病毒查杀</a:t>
            </a:r>
          </a:p>
          <a:p>
            <a:pPr algn="l" defTabSz="457200">
              <a:lnSpc>
                <a:spcPct val="150000"/>
              </a:lnSpc>
              <a:defRPr b="1" sz="2600">
                <a:solidFill>
                  <a:srgbClr val="164F86"/>
                </a:solidFill>
                <a:latin typeface="+mj-lt"/>
                <a:ea typeface="+mj-ea"/>
                <a:cs typeface="+mj-cs"/>
                <a:sym typeface="Helvetica"/>
              </a:defRPr>
            </a:pPr>
            <a:r>
              <a:t>客户收益</a:t>
            </a:r>
          </a:p>
          <a:p>
            <a:pPr lvl="2" marL="492759" indent="-35559" algn="l" defTabSz="457200">
              <a:lnSpc>
                <a:spcPct val="150000"/>
              </a:lnSpc>
              <a:defRPr sz="2600">
                <a:solidFill>
                  <a:srgbClr val="535353"/>
                </a:solidFill>
                <a:latin typeface="+mj-lt"/>
                <a:ea typeface="+mj-ea"/>
                <a:cs typeface="+mj-cs"/>
                <a:sym typeface="Helvetica"/>
              </a:defRPr>
            </a:pPr>
            <a:r>
              <a:t>1、BYOD场景下提供的全面的安全沙箱技术，既保证了个人数据和企业数据的逻辑隔离，又保证了企业数据的安全，通过统一访问门户，我们让移动办公变得简单高效</a:t>
            </a:r>
          </a:p>
          <a:p>
            <a:pPr lvl="2" marL="492759" indent="-35559" algn="l" defTabSz="457200">
              <a:lnSpc>
                <a:spcPct val="150000"/>
              </a:lnSpc>
              <a:defRPr sz="2600">
                <a:solidFill>
                  <a:srgbClr val="535353"/>
                </a:solidFill>
                <a:latin typeface="+mj-lt"/>
                <a:ea typeface="+mj-ea"/>
                <a:cs typeface="+mj-cs"/>
                <a:sym typeface="Helvetica"/>
              </a:defRPr>
            </a:pPr>
            <a:r>
              <a:t>2、针对网点统一采购的设备，采用了全面的管控策略，让设备物尽其用，安全桌面，策略合规、企业杀毒让网点设备始终运行在安全的环境当中</a:t>
            </a:r>
          </a:p>
        </p:txBody>
      </p:sp>
      <p:pic>
        <p:nvPicPr>
          <p:cNvPr id="1594" name="图像" descr="图像"/>
          <p:cNvPicPr>
            <a:picLocks noChangeAspect="1"/>
          </p:cNvPicPr>
          <p:nvPr/>
        </p:nvPicPr>
        <p:blipFill>
          <a:blip r:embed="rId2">
            <a:extLst/>
          </a:blip>
          <a:stretch>
            <a:fillRect/>
          </a:stretch>
        </p:blipFill>
        <p:spPr>
          <a:xfrm>
            <a:off x="16135368" y="5797550"/>
            <a:ext cx="7251701" cy="212090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6"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7" name="典型用户-国家统计局二期"/>
          <p:cNvSpPr txBox="1"/>
          <p:nvPr>
            <p:ph type="title"/>
          </p:nvPr>
        </p:nvSpPr>
        <p:spPr>
          <a:prstGeom prst="rect">
            <a:avLst/>
          </a:prstGeom>
        </p:spPr>
        <p:txBody>
          <a:bodyPr/>
          <a:lstStyle/>
          <a:p>
            <a:pPr/>
            <a:r>
              <a:t>典型用户-国家统计局二期</a:t>
            </a:r>
          </a:p>
        </p:txBody>
      </p:sp>
      <p:pic>
        <p:nvPicPr>
          <p:cNvPr id="1598" name="图像" descr="图像"/>
          <p:cNvPicPr>
            <a:picLocks noChangeAspect="1"/>
          </p:cNvPicPr>
          <p:nvPr/>
        </p:nvPicPr>
        <p:blipFill>
          <a:blip r:embed="rId2">
            <a:extLst/>
          </a:blip>
          <a:stretch>
            <a:fillRect/>
          </a:stretch>
        </p:blipFill>
        <p:spPr>
          <a:xfrm>
            <a:off x="16067535" y="6067028"/>
            <a:ext cx="3108299" cy="2851944"/>
          </a:xfrm>
          <a:prstGeom prst="rect">
            <a:avLst/>
          </a:prstGeom>
          <a:ln w="12700">
            <a:miter lim="400000"/>
          </a:ln>
        </p:spPr>
      </p:pic>
      <p:grpSp>
        <p:nvGrpSpPr>
          <p:cNvPr id="1601" name="成组"/>
          <p:cNvGrpSpPr/>
          <p:nvPr/>
        </p:nvGrpSpPr>
        <p:grpSpPr>
          <a:xfrm>
            <a:off x="19713316" y="6018802"/>
            <a:ext cx="2887389" cy="2948396"/>
            <a:chOff x="0" y="0"/>
            <a:chExt cx="2887388" cy="2948395"/>
          </a:xfrm>
        </p:grpSpPr>
        <p:pic>
          <p:nvPicPr>
            <p:cNvPr id="1599" name="图像" descr="图像"/>
            <p:cNvPicPr>
              <a:picLocks noChangeAspect="1"/>
            </p:cNvPicPr>
            <p:nvPr/>
          </p:nvPicPr>
          <p:blipFill>
            <a:blip r:embed="rId3">
              <a:extLst/>
            </a:blip>
            <a:srcRect l="94" t="0" r="94" b="8347"/>
            <a:stretch>
              <a:fillRect/>
            </a:stretch>
          </p:blipFill>
          <p:spPr>
            <a:xfrm>
              <a:off x="0" y="-1"/>
              <a:ext cx="2704933" cy="2483837"/>
            </a:xfrm>
            <a:prstGeom prst="rect">
              <a:avLst/>
            </a:prstGeom>
            <a:ln w="12700" cap="flat">
              <a:noFill/>
              <a:miter lim="400000"/>
            </a:ln>
            <a:effectLst/>
          </p:spPr>
        </p:pic>
        <p:sp>
          <p:nvSpPr>
            <p:cNvPr id="1600" name="第三次全国农业普查"/>
            <p:cNvSpPr txBox="1"/>
            <p:nvPr/>
          </p:nvSpPr>
          <p:spPr>
            <a:xfrm>
              <a:off x="182288" y="2237195"/>
              <a:ext cx="2705101"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b="1" baseline="-5999" sz="3400">
                  <a:solidFill>
                    <a:srgbClr val="333333"/>
                  </a:solidFill>
                  <a:latin typeface="+mn-lt"/>
                  <a:ea typeface="+mn-ea"/>
                  <a:cs typeface="+mn-cs"/>
                  <a:sym typeface="Helvetica Neue"/>
                </a:defRPr>
              </a:lvl1pPr>
            </a:lstStyle>
            <a:p>
              <a:pPr/>
              <a:r>
                <a:t>第三次全国农业普查</a:t>
              </a:r>
            </a:p>
          </p:txBody>
        </p:sp>
      </p:grpSp>
      <p:sp>
        <p:nvSpPr>
          <p:cNvPr id="1602" name="项目背景…"/>
          <p:cNvSpPr txBox="1"/>
          <p:nvPr/>
        </p:nvSpPr>
        <p:spPr>
          <a:xfrm>
            <a:off x="1650857" y="2158871"/>
            <a:ext cx="16339480" cy="101602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50000"/>
              </a:lnSpc>
              <a:defRPr b="1" sz="3000">
                <a:solidFill>
                  <a:schemeClr val="accent1">
                    <a:lumOff val="-7647"/>
                  </a:schemeClr>
                </a:solidFill>
                <a:latin typeface="+mj-lt"/>
                <a:ea typeface="+mj-ea"/>
                <a:cs typeface="+mj-cs"/>
                <a:sym typeface="Helvetica"/>
              </a:defRPr>
            </a:pPr>
            <a:r>
              <a:t>项目背景</a:t>
            </a:r>
          </a:p>
          <a:p>
            <a:pPr marL="492759" algn="l" defTabSz="457200">
              <a:lnSpc>
                <a:spcPct val="150000"/>
              </a:lnSpc>
              <a:defRPr sz="2800">
                <a:solidFill>
                  <a:srgbClr val="535353"/>
                </a:solidFill>
                <a:latin typeface="Heiti SC Light"/>
                <a:ea typeface="Heiti SC Light"/>
                <a:cs typeface="Heiti SC Light"/>
                <a:sym typeface="Heiti SC Light"/>
              </a:defRPr>
            </a:pPr>
            <a:r>
              <a:t>国务院决定于2013年12月31日启动第三次全国经济普查，本次经济普查数据处理工作将充分运用现代信息技术，全面采用手持电子终端设备（PDA）和电子地图，实现普查数据的采集、报送、处理等手段的电子化、网络化，提高普查的现代化水平，本项目移动设备管理数量超过70万台，创造了单一项目管理移动设备数量之最</a:t>
            </a:r>
          </a:p>
          <a:p>
            <a:pPr marL="492759" algn="l" defTabSz="457200">
              <a:lnSpc>
                <a:spcPct val="150000"/>
              </a:lnSpc>
              <a:defRPr sz="2800">
                <a:solidFill>
                  <a:srgbClr val="535353"/>
                </a:solidFill>
                <a:latin typeface="Heiti SC Light"/>
                <a:ea typeface="Heiti SC Light"/>
                <a:cs typeface="Heiti SC Light"/>
                <a:sym typeface="Heiti SC Light"/>
              </a:defRPr>
            </a:pPr>
            <a:r>
              <a:t>继经济普查后，国家统计局2016年12月31日启动第三次全国农业普查，本次项目移动设备管理数量超过100万台，再次刷新了单一项目管理移动设备数量的记录</a:t>
            </a:r>
          </a:p>
          <a:p>
            <a:pPr marL="492759" algn="l" defTabSz="457200">
              <a:lnSpc>
                <a:spcPct val="150000"/>
              </a:lnSpc>
              <a:defRPr sz="2800">
                <a:solidFill>
                  <a:srgbClr val="164F86"/>
                </a:solidFill>
                <a:latin typeface="Heiti SC Light"/>
                <a:ea typeface="Heiti SC Light"/>
                <a:cs typeface="Heiti SC Light"/>
                <a:sym typeface="Heiti SC Light"/>
              </a:defRPr>
            </a:pPr>
            <a:endParaRPr sz="1200">
              <a:solidFill>
                <a:srgbClr val="000000"/>
              </a:solidFill>
            </a:endParaRPr>
          </a:p>
          <a:p>
            <a:pPr algn="l" defTabSz="457200">
              <a:lnSpc>
                <a:spcPct val="150000"/>
              </a:lnSpc>
              <a:defRPr b="1" sz="2800">
                <a:solidFill>
                  <a:schemeClr val="accent1">
                    <a:lumOff val="-7647"/>
                  </a:schemeClr>
                </a:solidFill>
                <a:latin typeface="+mj-lt"/>
                <a:ea typeface="+mj-ea"/>
                <a:cs typeface="+mj-cs"/>
                <a:sym typeface="Helvetica"/>
              </a:defRPr>
            </a:pPr>
            <a:r>
              <a:t>问题及需求</a:t>
            </a:r>
          </a:p>
          <a:p>
            <a:pPr marL="492759" indent="-492759" algn="l" defTabSz="457200">
              <a:lnSpc>
                <a:spcPct val="150000"/>
              </a:lnSpc>
              <a:defRPr sz="2800">
                <a:solidFill>
                  <a:srgbClr val="535353"/>
                </a:solidFill>
                <a:latin typeface="Heiti SC Light"/>
                <a:ea typeface="Heiti SC Light"/>
                <a:cs typeface="Heiti SC Light"/>
                <a:sym typeface="Heiti SC Light"/>
              </a:defRPr>
            </a:pPr>
            <a:r>
              <a:t>       经济普查、农业普查移动应用分发</a:t>
            </a:r>
          </a:p>
          <a:p>
            <a:pPr marL="492759" indent="-492759" algn="l" defTabSz="457200">
              <a:lnSpc>
                <a:spcPct val="150000"/>
              </a:lnSpc>
              <a:defRPr sz="2800">
                <a:solidFill>
                  <a:srgbClr val="535353"/>
                </a:solidFill>
                <a:latin typeface="Heiti SC Light"/>
                <a:ea typeface="Heiti SC Light"/>
                <a:cs typeface="Heiti SC Light"/>
                <a:sym typeface="Heiti SC Light"/>
              </a:defRPr>
            </a:pPr>
            <a:r>
              <a:t>       普查数据本地存储安全</a:t>
            </a:r>
          </a:p>
          <a:p>
            <a:pPr marL="492759" indent="-492759" algn="l" defTabSz="457200">
              <a:lnSpc>
                <a:spcPct val="150000"/>
              </a:lnSpc>
              <a:defRPr sz="2800">
                <a:solidFill>
                  <a:srgbClr val="535353"/>
                </a:solidFill>
                <a:latin typeface="Heiti SC Light"/>
                <a:ea typeface="Heiti SC Light"/>
                <a:cs typeface="Heiti SC Light"/>
                <a:sym typeface="Heiti SC Light"/>
              </a:defRPr>
            </a:pPr>
            <a:r>
              <a:t>       网络传输安全</a:t>
            </a:r>
          </a:p>
          <a:p>
            <a:pPr marL="492759" indent="-492759" algn="l" defTabSz="457200">
              <a:lnSpc>
                <a:spcPct val="150000"/>
              </a:lnSpc>
              <a:defRPr sz="2800">
                <a:solidFill>
                  <a:srgbClr val="535353"/>
                </a:solidFill>
                <a:latin typeface="Heiti SC Light"/>
                <a:ea typeface="Heiti SC Light"/>
                <a:cs typeface="Heiti SC Light"/>
                <a:sym typeface="Heiti SC Light"/>
              </a:defRPr>
            </a:pPr>
            <a:r>
              <a:t>       移动设备资产管理</a:t>
            </a:r>
          </a:p>
          <a:p>
            <a:pPr algn="l" defTabSz="457200">
              <a:lnSpc>
                <a:spcPct val="150000"/>
              </a:lnSpc>
              <a:defRPr b="1" sz="3000">
                <a:solidFill>
                  <a:schemeClr val="accent1">
                    <a:lumOff val="-7647"/>
                  </a:schemeClr>
                </a:solidFill>
                <a:latin typeface="+mj-lt"/>
                <a:ea typeface="+mj-ea"/>
                <a:cs typeface="+mj-cs"/>
                <a:sym typeface="Helvetica"/>
              </a:defRPr>
            </a:pPr>
            <a:r>
              <a:t>客户收益</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1、启迪国信NQSky UEM系统通过集群部署方式，轻松应对了大批量设备并发激活和应用分发的压力</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2、移动数据落地加密，防止普查数据泄露</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3、通过设备定位、资产报表等功能，解决了移动设备资产管理问题</a:t>
            </a:r>
          </a:p>
        </p:txBody>
      </p:sp>
    </p:spTree>
  </p:cSld>
  <p:clrMapOvr>
    <a:masterClrMapping/>
  </p:clrMapOvr>
  <p:transition xmlns:p14="http://schemas.microsoft.com/office/powerpoint/2010/main" spd="slow"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4"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5" name="典型用户-中海油"/>
          <p:cNvSpPr txBox="1"/>
          <p:nvPr>
            <p:ph type="title"/>
          </p:nvPr>
        </p:nvSpPr>
        <p:spPr>
          <a:prstGeom prst="rect">
            <a:avLst/>
          </a:prstGeom>
        </p:spPr>
        <p:txBody>
          <a:bodyPr/>
          <a:lstStyle/>
          <a:p>
            <a:pPr/>
            <a:r>
              <a:t>典型用户-中海油</a:t>
            </a:r>
          </a:p>
        </p:txBody>
      </p:sp>
      <p:pic>
        <p:nvPicPr>
          <p:cNvPr id="1606" name="图像" descr="图像"/>
          <p:cNvPicPr>
            <a:picLocks noChangeAspect="1"/>
          </p:cNvPicPr>
          <p:nvPr/>
        </p:nvPicPr>
        <p:blipFill>
          <a:blip r:embed="rId2">
            <a:extLst/>
          </a:blip>
          <a:stretch>
            <a:fillRect/>
          </a:stretch>
        </p:blipFill>
        <p:spPr>
          <a:xfrm>
            <a:off x="17332979" y="6093468"/>
            <a:ext cx="5224299" cy="1529064"/>
          </a:xfrm>
          <a:prstGeom prst="rect">
            <a:avLst/>
          </a:prstGeom>
          <a:ln w="12700">
            <a:miter lim="400000"/>
          </a:ln>
        </p:spPr>
      </p:pic>
      <p:sp>
        <p:nvSpPr>
          <p:cNvPr id="1607" name="项目背景…"/>
          <p:cNvSpPr txBox="1"/>
          <p:nvPr/>
        </p:nvSpPr>
        <p:spPr>
          <a:xfrm>
            <a:off x="1722446" y="2872103"/>
            <a:ext cx="16567520" cy="79717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50000"/>
              </a:lnSpc>
              <a:defRPr b="1" sz="3000">
                <a:solidFill>
                  <a:schemeClr val="accent1">
                    <a:lumOff val="-7647"/>
                  </a:schemeClr>
                </a:solidFill>
                <a:latin typeface="+mj-lt"/>
                <a:ea typeface="+mj-ea"/>
                <a:cs typeface="+mj-cs"/>
                <a:sym typeface="Helvetica"/>
              </a:defRPr>
            </a:pPr>
            <a:r>
              <a:t>项目背景</a:t>
            </a:r>
          </a:p>
          <a:p>
            <a:pPr marL="492759" algn="l" defTabSz="457200">
              <a:lnSpc>
                <a:spcPct val="150000"/>
              </a:lnSpc>
              <a:defRPr sz="2800">
                <a:solidFill>
                  <a:srgbClr val="535353"/>
                </a:solidFill>
                <a:latin typeface="Heiti SC Light"/>
                <a:ea typeface="Heiti SC Light"/>
                <a:cs typeface="Heiti SC Light"/>
                <a:sym typeface="Heiti SC Light"/>
              </a:defRPr>
            </a:pPr>
            <a:r>
              <a:t>为提升办公效率，满足移动办公需求，中国海油自主开发了多款移动办公应用，如移动OA等，但这些应用在分发、安全管理以及权限控制方面缺乏管控，此外，中国海油还提出了在移动端安全收发邮件的需求</a:t>
            </a:r>
          </a:p>
          <a:p>
            <a:pPr marL="492759" algn="l" defTabSz="457200">
              <a:lnSpc>
                <a:spcPct val="150000"/>
              </a:lnSpc>
              <a:defRPr sz="2800">
                <a:solidFill>
                  <a:srgbClr val="164F86"/>
                </a:solidFill>
                <a:latin typeface="Heiti SC Light"/>
                <a:ea typeface="Heiti SC Light"/>
                <a:cs typeface="Heiti SC Light"/>
                <a:sym typeface="Heiti SC Light"/>
              </a:defRPr>
            </a:pPr>
            <a:endParaRPr sz="1200">
              <a:solidFill>
                <a:srgbClr val="000000"/>
              </a:solidFill>
            </a:endParaRPr>
          </a:p>
          <a:p>
            <a:pPr algn="l" defTabSz="457200">
              <a:lnSpc>
                <a:spcPct val="150000"/>
              </a:lnSpc>
              <a:defRPr b="1" sz="2800">
                <a:solidFill>
                  <a:schemeClr val="accent1">
                    <a:lumOff val="-7647"/>
                  </a:schemeClr>
                </a:solidFill>
                <a:latin typeface="+mj-lt"/>
                <a:ea typeface="+mj-ea"/>
                <a:cs typeface="+mj-cs"/>
                <a:sym typeface="Helvetica"/>
              </a:defRPr>
            </a:pPr>
            <a:r>
              <a:t>解决方案</a:t>
            </a:r>
          </a:p>
          <a:p>
            <a:pPr marL="492759" indent="-492759" algn="l" defTabSz="457200">
              <a:lnSpc>
                <a:spcPct val="150000"/>
              </a:lnSpc>
              <a:defRPr sz="2800">
                <a:solidFill>
                  <a:srgbClr val="535353"/>
                </a:solidFill>
                <a:latin typeface="Heiti SC Light"/>
                <a:ea typeface="Heiti SC Light"/>
                <a:cs typeface="Heiti SC Light"/>
                <a:sym typeface="Heiti SC Light"/>
              </a:defRPr>
            </a:pPr>
            <a:r>
              <a:t>      中海油选用UEM+BeMail方案以保障企业移动设备及移动邮件的安全管控</a:t>
            </a:r>
          </a:p>
          <a:p>
            <a:pPr marL="492759" indent="-492759" algn="l" defTabSz="457200">
              <a:lnSpc>
                <a:spcPct val="150000"/>
              </a:lnSpc>
              <a:defRPr sz="2800">
                <a:solidFill>
                  <a:srgbClr val="535353"/>
                </a:solidFill>
                <a:latin typeface="Heiti SC Light"/>
                <a:ea typeface="Heiti SC Light"/>
                <a:cs typeface="Heiti SC Light"/>
                <a:sym typeface="Heiti SC Light"/>
              </a:defRPr>
            </a:pPr>
            <a:r>
              <a:t>      通过UEM搭建中国海油内部应用商店</a:t>
            </a:r>
          </a:p>
          <a:p>
            <a:pPr marL="492759" indent="-492759" algn="l" defTabSz="457200">
              <a:lnSpc>
                <a:spcPct val="150000"/>
              </a:lnSpc>
              <a:defRPr sz="2800">
                <a:solidFill>
                  <a:srgbClr val="535353"/>
                </a:solidFill>
                <a:latin typeface="Heiti SC Light"/>
                <a:ea typeface="Heiti SC Light"/>
                <a:cs typeface="Heiti SC Light"/>
                <a:sym typeface="Heiti SC Light"/>
              </a:defRPr>
            </a:pPr>
            <a:r>
              <a:t>      通过AD用户同步功能，无缝对接现有用户系统</a:t>
            </a:r>
          </a:p>
          <a:p>
            <a:pPr algn="l" defTabSz="457200">
              <a:lnSpc>
                <a:spcPct val="150000"/>
              </a:lnSpc>
              <a:defRPr b="1" sz="3000">
                <a:solidFill>
                  <a:schemeClr val="accent1">
                    <a:lumOff val="-7647"/>
                  </a:schemeClr>
                </a:solidFill>
                <a:latin typeface="+mj-lt"/>
                <a:ea typeface="+mj-ea"/>
                <a:cs typeface="+mj-cs"/>
                <a:sym typeface="Helvetica"/>
              </a:defRPr>
            </a:pPr>
            <a:r>
              <a:t>客户收益</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1、通过BeMail可以方便收发其部署在内网的Exchange邮件服务器，无需开放外网端口，降低了风险，同时满足其在移动端随时随地顺畅使用电子邮件的需求</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2、内部应用商店解决了中海油内部应用分发、更新、权限管理以及安全管理的需求</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9"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0" name="典型用户-巨人网络"/>
          <p:cNvSpPr txBox="1"/>
          <p:nvPr>
            <p:ph type="title"/>
          </p:nvPr>
        </p:nvSpPr>
        <p:spPr>
          <a:prstGeom prst="rect">
            <a:avLst/>
          </a:prstGeom>
        </p:spPr>
        <p:txBody>
          <a:bodyPr/>
          <a:lstStyle/>
          <a:p>
            <a:pPr/>
            <a:r>
              <a:t>典型用户-巨人网络</a:t>
            </a:r>
          </a:p>
        </p:txBody>
      </p:sp>
      <p:pic>
        <p:nvPicPr>
          <p:cNvPr id="1611" name="图像" descr="图像"/>
          <p:cNvPicPr>
            <a:picLocks noChangeAspect="1"/>
          </p:cNvPicPr>
          <p:nvPr/>
        </p:nvPicPr>
        <p:blipFill>
          <a:blip r:embed="rId2">
            <a:extLst/>
          </a:blip>
          <a:stretch>
            <a:fillRect/>
          </a:stretch>
        </p:blipFill>
        <p:spPr>
          <a:xfrm>
            <a:off x="15934892" y="6245771"/>
            <a:ext cx="7925885" cy="1224459"/>
          </a:xfrm>
          <a:prstGeom prst="rect">
            <a:avLst/>
          </a:prstGeom>
          <a:ln w="12700">
            <a:miter lim="400000"/>
          </a:ln>
        </p:spPr>
      </p:pic>
      <p:sp>
        <p:nvSpPr>
          <p:cNvPr id="1612" name="项目背景…"/>
          <p:cNvSpPr txBox="1"/>
          <p:nvPr/>
        </p:nvSpPr>
        <p:spPr>
          <a:xfrm>
            <a:off x="1925646" y="2432429"/>
            <a:ext cx="16339479" cy="96131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50000"/>
              </a:lnSpc>
              <a:defRPr b="1" sz="3000">
                <a:solidFill>
                  <a:srgbClr val="164F86"/>
                </a:solidFill>
                <a:latin typeface="+mj-lt"/>
                <a:ea typeface="+mj-ea"/>
                <a:cs typeface="+mj-cs"/>
                <a:sym typeface="Helvetica"/>
              </a:defRPr>
            </a:pPr>
            <a:r>
              <a:t>项目背景</a:t>
            </a:r>
          </a:p>
          <a:p>
            <a:pPr marL="492759" algn="l" defTabSz="457200">
              <a:lnSpc>
                <a:spcPct val="150000"/>
              </a:lnSpc>
              <a:defRPr sz="2800">
                <a:solidFill>
                  <a:srgbClr val="535353"/>
                </a:solidFill>
                <a:latin typeface="Heiti SC Light"/>
                <a:ea typeface="Heiti SC Light"/>
                <a:cs typeface="Heiti SC Light"/>
                <a:sym typeface="Heiti SC Light"/>
              </a:defRPr>
            </a:pPr>
            <a:r>
              <a:t>巨人网络是一家以网络游戏为发展起点，集研发、运营、销售为一体的综合性互动娱乐企业，移动端游戏是他们业务重点之一，手游上线之前，需要做各类手机及系统的测试，测试手机品牌很多，系统也很杂。测试手机一直没有进行安全管理，但考虑实际手游的安全及项目信息安全，需要针对测试的所有手机进安全管理，合规安全的手机才能部署手游应用进行测试。</a:t>
            </a:r>
          </a:p>
          <a:p>
            <a:pPr marL="492759" algn="l" defTabSz="457200">
              <a:lnSpc>
                <a:spcPct val="150000"/>
              </a:lnSpc>
              <a:defRPr sz="2800">
                <a:solidFill>
                  <a:srgbClr val="164F86"/>
                </a:solidFill>
                <a:latin typeface="Heiti SC Light"/>
                <a:ea typeface="Heiti SC Light"/>
                <a:cs typeface="Heiti SC Light"/>
                <a:sym typeface="Heiti SC Light"/>
              </a:defRPr>
            </a:pPr>
            <a:endParaRPr sz="1200">
              <a:solidFill>
                <a:srgbClr val="000000"/>
              </a:solidFill>
            </a:endParaRPr>
          </a:p>
          <a:p>
            <a:pPr algn="l" defTabSz="457200">
              <a:lnSpc>
                <a:spcPct val="150000"/>
              </a:lnSpc>
              <a:defRPr b="1" sz="2800">
                <a:solidFill>
                  <a:srgbClr val="164F86"/>
                </a:solidFill>
                <a:latin typeface="+mj-lt"/>
                <a:ea typeface="+mj-ea"/>
                <a:cs typeface="+mj-cs"/>
                <a:sym typeface="Helvetica"/>
              </a:defRPr>
            </a:pPr>
            <a:r>
              <a:t>核心需求</a:t>
            </a:r>
          </a:p>
          <a:p>
            <a:pPr marL="492759" indent="-492759" algn="l" defTabSz="457200">
              <a:lnSpc>
                <a:spcPct val="150000"/>
              </a:lnSpc>
              <a:defRPr sz="2800">
                <a:solidFill>
                  <a:srgbClr val="535353"/>
                </a:solidFill>
                <a:latin typeface="Heiti SC Light"/>
                <a:ea typeface="Heiti SC Light"/>
                <a:cs typeface="Heiti SC Light"/>
                <a:sym typeface="Heiti SC Light"/>
              </a:defRPr>
            </a:pPr>
            <a:r>
              <a:t>      手机游戏的测试数据属于公司的机密数据，如何保证这些数据不外泄</a:t>
            </a:r>
          </a:p>
          <a:p>
            <a:pPr marL="492759" indent="-492759" algn="l" defTabSz="457200">
              <a:lnSpc>
                <a:spcPct val="150000"/>
              </a:lnSpc>
              <a:defRPr sz="2800">
                <a:solidFill>
                  <a:srgbClr val="164F86"/>
                </a:solidFill>
                <a:latin typeface="Heiti SC Light"/>
                <a:ea typeface="Heiti SC Light"/>
                <a:cs typeface="Heiti SC Light"/>
                <a:sym typeface="Heiti SC Light"/>
              </a:defRPr>
            </a:pPr>
            <a:r>
              <a:t>      </a:t>
            </a:r>
          </a:p>
          <a:p>
            <a:pPr algn="l" defTabSz="457200">
              <a:lnSpc>
                <a:spcPct val="150000"/>
              </a:lnSpc>
              <a:defRPr b="1" sz="3000">
                <a:solidFill>
                  <a:srgbClr val="164F86"/>
                </a:solidFill>
                <a:latin typeface="+mj-lt"/>
                <a:ea typeface="+mj-ea"/>
                <a:cs typeface="+mj-cs"/>
                <a:sym typeface="Helvetica"/>
              </a:defRPr>
            </a:pPr>
            <a:r>
              <a:t>解决方案</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1、禁用USB、OTG，切断数据对外传输的接口</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2、启用蓝牙白名单功能，防止数据通过蓝牙向外传输</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3、启用WiFi白名单，防止测试设备连接到非法网络</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4、设置地理围栏，设备出围栏及时告警</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5、设置应用黑白名单，防止非法应用造成的数据泄露</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6、禁用SD卡，检测系统是否Rooted状态，保证系统环境安全</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4"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5" name="典型用户-生学教育"/>
          <p:cNvSpPr txBox="1"/>
          <p:nvPr>
            <p:ph type="title"/>
          </p:nvPr>
        </p:nvSpPr>
        <p:spPr>
          <a:prstGeom prst="rect">
            <a:avLst/>
          </a:prstGeom>
        </p:spPr>
        <p:txBody>
          <a:bodyPr/>
          <a:lstStyle/>
          <a:p>
            <a:pPr/>
            <a:r>
              <a:t>典型用户-生学教育</a:t>
            </a:r>
          </a:p>
        </p:txBody>
      </p:sp>
      <p:pic>
        <p:nvPicPr>
          <p:cNvPr id="1616" name="图像" descr="图像"/>
          <p:cNvPicPr>
            <a:picLocks noChangeAspect="1"/>
          </p:cNvPicPr>
          <p:nvPr/>
        </p:nvPicPr>
        <p:blipFill>
          <a:blip r:embed="rId2">
            <a:extLst/>
          </a:blip>
          <a:stretch>
            <a:fillRect/>
          </a:stretch>
        </p:blipFill>
        <p:spPr>
          <a:xfrm>
            <a:off x="17325435" y="6003758"/>
            <a:ext cx="6115873" cy="1708484"/>
          </a:xfrm>
          <a:prstGeom prst="rect">
            <a:avLst/>
          </a:prstGeom>
          <a:ln w="12700">
            <a:miter lim="400000"/>
          </a:ln>
        </p:spPr>
      </p:pic>
      <p:sp>
        <p:nvSpPr>
          <p:cNvPr id="1617" name="项目背景…"/>
          <p:cNvSpPr txBox="1"/>
          <p:nvPr/>
        </p:nvSpPr>
        <p:spPr>
          <a:xfrm>
            <a:off x="1189046" y="2598545"/>
            <a:ext cx="15649711" cy="85189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50000"/>
              </a:lnSpc>
              <a:defRPr b="1" sz="3000">
                <a:solidFill>
                  <a:srgbClr val="164F86"/>
                </a:solidFill>
                <a:latin typeface="+mj-lt"/>
                <a:ea typeface="+mj-ea"/>
                <a:cs typeface="+mj-cs"/>
                <a:sym typeface="Helvetica"/>
              </a:defRPr>
            </a:pPr>
            <a:r>
              <a:t>项目背景</a:t>
            </a:r>
          </a:p>
          <a:p>
            <a:pPr marL="492759" algn="l" defTabSz="457200">
              <a:lnSpc>
                <a:spcPct val="150000"/>
              </a:lnSpc>
              <a:defRPr sz="2800">
                <a:solidFill>
                  <a:srgbClr val="535353"/>
                </a:solidFill>
                <a:latin typeface="Heiti SC Light"/>
                <a:ea typeface="Heiti SC Light"/>
                <a:cs typeface="Heiti SC Light"/>
                <a:sym typeface="Heiti SC Light"/>
              </a:defRPr>
            </a:pPr>
            <a:r>
              <a:t>生学教育已开发出教学专用桌面和一系列教学用APP供学生使用，通过将桌面和教学APP安装到平板上以包装成教学专用平板供学生购买</a:t>
            </a:r>
          </a:p>
          <a:p>
            <a:pPr marL="492759" algn="l" defTabSz="457200">
              <a:lnSpc>
                <a:spcPct val="150000"/>
              </a:lnSpc>
              <a:defRPr sz="2800">
                <a:solidFill>
                  <a:srgbClr val="164F86"/>
                </a:solidFill>
                <a:latin typeface="Heiti SC Light"/>
                <a:ea typeface="Heiti SC Light"/>
                <a:cs typeface="Heiti SC Light"/>
                <a:sym typeface="Heiti SC Light"/>
              </a:defRPr>
            </a:pPr>
            <a:endParaRPr sz="1200">
              <a:solidFill>
                <a:srgbClr val="000000"/>
              </a:solidFill>
            </a:endParaRPr>
          </a:p>
          <a:p>
            <a:pPr algn="l" defTabSz="457200">
              <a:lnSpc>
                <a:spcPct val="150000"/>
              </a:lnSpc>
              <a:defRPr b="1" sz="2800">
                <a:solidFill>
                  <a:srgbClr val="164F86"/>
                </a:solidFill>
                <a:latin typeface="+mj-lt"/>
                <a:ea typeface="+mj-ea"/>
                <a:cs typeface="+mj-cs"/>
                <a:sym typeface="Helvetica"/>
              </a:defRPr>
            </a:pPr>
            <a:r>
              <a:t>核心需求</a:t>
            </a:r>
          </a:p>
          <a:p>
            <a:pPr marL="492759" indent="-492759" algn="l" defTabSz="457200">
              <a:lnSpc>
                <a:spcPct val="150000"/>
              </a:lnSpc>
              <a:defRPr sz="2800">
                <a:solidFill>
                  <a:srgbClr val="535353"/>
                </a:solidFill>
                <a:latin typeface="Heiti SC Light"/>
                <a:ea typeface="Heiti SC Light"/>
                <a:cs typeface="Heiti SC Light"/>
                <a:sym typeface="Heiti SC Light"/>
              </a:defRPr>
            </a:pPr>
            <a:r>
              <a:t>      课上，移动设备锁定在教学桌面内，具备防退出的功能，屏蔽下拉框选项，并且自启动功能，保证设备在关机重启等任何情况下不退出教学桌面</a:t>
            </a:r>
          </a:p>
          <a:p>
            <a:pPr marL="492759" indent="-492759" algn="l" defTabSz="457200">
              <a:lnSpc>
                <a:spcPct val="150000"/>
              </a:lnSpc>
              <a:defRPr sz="2800">
                <a:solidFill>
                  <a:srgbClr val="535353"/>
                </a:solidFill>
                <a:latin typeface="Heiti SC Light"/>
                <a:ea typeface="Heiti SC Light"/>
                <a:cs typeface="Heiti SC Light"/>
                <a:sym typeface="Heiti SC Light"/>
              </a:defRPr>
            </a:pPr>
            <a:r>
              <a:t>      课外，如学生放假以后，可退出生学教育现有桌面，随意使用平板电脑，当开学以后，生学教育现有桌面又启动，并具备防退出功能</a:t>
            </a:r>
          </a:p>
          <a:p>
            <a:pPr algn="l" defTabSz="457200">
              <a:lnSpc>
                <a:spcPct val="150000"/>
              </a:lnSpc>
              <a:defRPr b="1" sz="3000">
                <a:solidFill>
                  <a:srgbClr val="164F86"/>
                </a:solidFill>
                <a:latin typeface="+mj-lt"/>
                <a:ea typeface="+mj-ea"/>
                <a:cs typeface="+mj-cs"/>
                <a:sym typeface="Helvetica"/>
              </a:defRPr>
            </a:pPr>
            <a:r>
              <a:t>解决方案</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1、通过部署NQSky UEM管理平台，实现基础的设备管理功能，如定位、铃声和消息等</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2、下发安全桌面应用，设置防退出安全桌面策略</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3、所有下发的教育应用均显示在安全桌面内</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4、结合时间围栏策略，分时解除安全桌面</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9"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20" name="典型用户- 宝洁中国"/>
          <p:cNvSpPr txBox="1"/>
          <p:nvPr>
            <p:ph type="title"/>
          </p:nvPr>
        </p:nvSpPr>
        <p:spPr>
          <a:prstGeom prst="rect">
            <a:avLst/>
          </a:prstGeom>
        </p:spPr>
        <p:txBody>
          <a:bodyPr/>
          <a:lstStyle>
            <a:lvl1pPr algn="just"/>
          </a:lstStyle>
          <a:p>
            <a:pPr/>
            <a:r>
              <a:t>典型用户- 宝洁中国</a:t>
            </a:r>
          </a:p>
        </p:txBody>
      </p:sp>
      <p:pic>
        <p:nvPicPr>
          <p:cNvPr id="1621" name="图像" descr="图像"/>
          <p:cNvPicPr>
            <a:picLocks noChangeAspect="1"/>
          </p:cNvPicPr>
          <p:nvPr/>
        </p:nvPicPr>
        <p:blipFill>
          <a:blip r:embed="rId2">
            <a:extLst/>
          </a:blip>
          <a:stretch>
            <a:fillRect/>
          </a:stretch>
        </p:blipFill>
        <p:spPr>
          <a:xfrm>
            <a:off x="18114362" y="5369763"/>
            <a:ext cx="2743201" cy="2120901"/>
          </a:xfrm>
          <a:prstGeom prst="rect">
            <a:avLst/>
          </a:prstGeom>
          <a:ln w="12700">
            <a:miter lim="400000"/>
          </a:ln>
        </p:spPr>
      </p:pic>
      <p:sp>
        <p:nvSpPr>
          <p:cNvPr id="1622" name="项目背景…"/>
          <p:cNvSpPr txBox="1"/>
          <p:nvPr/>
        </p:nvSpPr>
        <p:spPr>
          <a:xfrm>
            <a:off x="1491104" y="2472943"/>
            <a:ext cx="16339479" cy="91765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50000"/>
              </a:lnSpc>
              <a:defRPr b="1" sz="3000">
                <a:solidFill>
                  <a:srgbClr val="164F86"/>
                </a:solidFill>
                <a:latin typeface="+mj-lt"/>
                <a:ea typeface="+mj-ea"/>
                <a:cs typeface="+mj-cs"/>
                <a:sym typeface="Helvetica"/>
              </a:defRPr>
            </a:pPr>
            <a:r>
              <a:t>项目背景</a:t>
            </a:r>
          </a:p>
          <a:p>
            <a:pPr marL="492759" algn="l" defTabSz="457200">
              <a:lnSpc>
                <a:spcPct val="150000"/>
              </a:lnSpc>
              <a:defRPr sz="2800">
                <a:solidFill>
                  <a:srgbClr val="535353"/>
                </a:solidFill>
                <a:latin typeface="Heiti SC Light"/>
                <a:ea typeface="Heiti SC Light"/>
                <a:cs typeface="Heiti SC Light"/>
                <a:sym typeface="Heiti SC Light"/>
              </a:defRPr>
            </a:pPr>
            <a:r>
              <a:t> 宝洁公司是中国最大的日用消费品公司，飘柔、舒肤佳、玉兰油、帮宝适、汰渍及吉列等品牌在各自的产品领域内都处于领先的市场地位。在宝洁中国，移动办公已经成为常态，</a:t>
            </a:r>
            <a:r>
              <a:rPr>
                <a:latin typeface="Microsoft YaHei"/>
                <a:ea typeface="Microsoft YaHei"/>
                <a:cs typeface="Microsoft YaHei"/>
                <a:sym typeface="Microsoft YaHei"/>
              </a:rPr>
              <a:t>iPad</a:t>
            </a:r>
            <a:r>
              <a:t>等设备被应用于销售人员的日常办公和销售演示、客户管理、数据统计等方面。他们需要一个集中的解决方案来集中管理移动办公设备和</a:t>
            </a:r>
            <a:r>
              <a:rPr>
                <a:latin typeface="Microsoft YaHei"/>
                <a:ea typeface="Microsoft YaHei"/>
                <a:cs typeface="Microsoft YaHei"/>
                <a:sym typeface="Microsoft YaHei"/>
              </a:rPr>
              <a:t>iPad</a:t>
            </a:r>
            <a:r>
              <a:t>平板电脑，并让</a:t>
            </a:r>
            <a:r>
              <a:rPr>
                <a:latin typeface="Microsoft YaHei"/>
                <a:ea typeface="Microsoft YaHei"/>
                <a:cs typeface="Microsoft YaHei"/>
                <a:sym typeface="Microsoft YaHei"/>
              </a:rPr>
              <a:t> IT </a:t>
            </a:r>
            <a:r>
              <a:t>管理员能对员工提供远程管理和诊断移动终端设备的能力，能够降低设备故障时间，优化资源。</a:t>
            </a:r>
          </a:p>
          <a:p>
            <a:pPr algn="l" defTabSz="457200">
              <a:lnSpc>
                <a:spcPct val="150000"/>
              </a:lnSpc>
              <a:defRPr b="1" sz="2800">
                <a:solidFill>
                  <a:srgbClr val="164F86"/>
                </a:solidFill>
                <a:latin typeface="+mj-lt"/>
                <a:ea typeface="+mj-ea"/>
                <a:cs typeface="+mj-cs"/>
                <a:sym typeface="Helvetica"/>
              </a:defRPr>
            </a:pPr>
            <a:r>
              <a:t>问题及需求</a:t>
            </a:r>
          </a:p>
          <a:p>
            <a:pPr marL="492759" indent="-492759" algn="l" defTabSz="457200">
              <a:lnSpc>
                <a:spcPct val="150000"/>
              </a:lnSpc>
              <a:defRPr sz="2800">
                <a:solidFill>
                  <a:srgbClr val="164F86"/>
                </a:solidFill>
                <a:latin typeface="Heiti SC Light"/>
                <a:ea typeface="Heiti SC Light"/>
                <a:cs typeface="Heiti SC Light"/>
                <a:sym typeface="Heiti SC Light"/>
              </a:defRPr>
            </a:pPr>
            <a:r>
              <a:t> </a:t>
            </a:r>
            <a:r>
              <a:rPr>
                <a:solidFill>
                  <a:srgbClr val="535353"/>
                </a:solidFill>
              </a:rPr>
              <a:t>      移动设备安全</a:t>
            </a:r>
            <a:endParaRPr>
              <a:solidFill>
                <a:srgbClr val="535353"/>
              </a:solidFill>
            </a:endParaRPr>
          </a:p>
          <a:p>
            <a:pPr marL="492759" indent="-492759" algn="l" defTabSz="457200">
              <a:lnSpc>
                <a:spcPct val="150000"/>
              </a:lnSpc>
              <a:defRPr sz="2800">
                <a:solidFill>
                  <a:srgbClr val="535353"/>
                </a:solidFill>
                <a:latin typeface="Heiti SC Light"/>
                <a:ea typeface="Heiti SC Light"/>
                <a:cs typeface="Heiti SC Light"/>
                <a:sym typeface="Heiti SC Light"/>
              </a:defRPr>
            </a:pPr>
            <a:r>
              <a:t>       移动数据防泄漏</a:t>
            </a:r>
          </a:p>
          <a:p>
            <a:pPr marL="492759" indent="-492759" algn="l" defTabSz="457200">
              <a:lnSpc>
                <a:spcPct val="150000"/>
              </a:lnSpc>
              <a:defRPr sz="2800">
                <a:solidFill>
                  <a:srgbClr val="535353"/>
                </a:solidFill>
                <a:latin typeface="Heiti SC Light"/>
                <a:ea typeface="Heiti SC Light"/>
                <a:cs typeface="Heiti SC Light"/>
                <a:sym typeface="Heiti SC Light"/>
              </a:defRPr>
            </a:pPr>
            <a:r>
              <a:t>       快速上线的解决方案</a:t>
            </a:r>
          </a:p>
          <a:p>
            <a:pPr algn="l" defTabSz="457200">
              <a:lnSpc>
                <a:spcPct val="150000"/>
              </a:lnSpc>
              <a:defRPr b="1" sz="3000">
                <a:solidFill>
                  <a:srgbClr val="164F86"/>
                </a:solidFill>
                <a:latin typeface="+mj-lt"/>
                <a:ea typeface="+mj-ea"/>
                <a:cs typeface="+mj-cs"/>
                <a:sym typeface="Helvetica"/>
              </a:defRPr>
            </a:pPr>
            <a:r>
              <a:t>客户收益</a:t>
            </a:r>
          </a:p>
          <a:p>
            <a:pPr lvl="2" marL="492759" indent="-35559" algn="l" defTabSz="457200">
              <a:lnSpc>
                <a:spcPct val="150000"/>
              </a:lnSpc>
              <a:defRPr sz="2800">
                <a:solidFill>
                  <a:srgbClr val="535353"/>
                </a:solidFill>
                <a:latin typeface="Heiti SC Light"/>
                <a:ea typeface="Heiti SC Light"/>
                <a:cs typeface="Heiti SC Light"/>
                <a:sym typeface="Heiti SC Light"/>
              </a:defRPr>
            </a:pPr>
            <a:r>
              <a:t>  宝洁中国选用 NQSky UEM 一体机进行快速部署，迅速上线，在很短的时间内即获得了移动设备安全管理的能力，实现了设备和数据的安全管理，高效便捷</a:t>
            </a:r>
          </a:p>
          <a:p>
            <a:pPr lvl="2" marL="492759" indent="-35559" algn="l" defTabSz="457200">
              <a:lnSpc>
                <a:spcPct val="150000"/>
              </a:lnSpc>
              <a:defRPr sz="2800">
                <a:solidFill>
                  <a:srgbClr val="164F86"/>
                </a:solidFill>
                <a:latin typeface="Heiti SC Light"/>
                <a:ea typeface="Heiti SC Light"/>
                <a:cs typeface="Heiti SC Light"/>
                <a:sym typeface="Heiti SC Light"/>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lgn="l">
              <a:lnSpc>
                <a:spcPct val="150000"/>
              </a:lnSpc>
              <a:defRPr>
                <a:uFillTx/>
              </a:defRPr>
            </a:lvl1pPr>
          </a:lstStyle>
          <a:p>
            <a:pPr/>
            <a:fld id="{86CB4B4D-7CA3-9044-876B-883B54F8677D}" type="slidenum"/>
          </a:p>
        </p:txBody>
      </p:sp>
      <p:sp>
        <p:nvSpPr>
          <p:cNvPr id="246" name="行业认可—连续两年入围 Gartner MQ"/>
          <p:cNvSpPr txBox="1"/>
          <p:nvPr>
            <p:ph type="title"/>
          </p:nvPr>
        </p:nvSpPr>
        <p:spPr>
          <a:prstGeom prst="rect">
            <a:avLst/>
          </a:prstGeom>
        </p:spPr>
        <p:txBody>
          <a:bodyPr/>
          <a:lstStyle/>
          <a:p>
            <a:pPr/>
            <a:r>
              <a:t>行业认可—连续两年入围 Gartner MQ</a:t>
            </a:r>
          </a:p>
        </p:txBody>
      </p:sp>
      <p:pic>
        <p:nvPicPr>
          <p:cNvPr id="247" name="page4image5496.png" descr="page4image5496.png"/>
          <p:cNvPicPr>
            <a:picLocks noChangeAspect="1"/>
          </p:cNvPicPr>
          <p:nvPr/>
        </p:nvPicPr>
        <p:blipFill>
          <a:blip r:embed="rId2">
            <a:extLst/>
          </a:blip>
          <a:stretch>
            <a:fillRect/>
          </a:stretch>
        </p:blipFill>
        <p:spPr>
          <a:xfrm>
            <a:off x="12579314" y="1749476"/>
            <a:ext cx="11135574" cy="11143568"/>
          </a:xfrm>
          <a:prstGeom prst="rect">
            <a:avLst/>
          </a:prstGeom>
          <a:ln w="12700">
            <a:miter lim="400000"/>
          </a:ln>
        </p:spPr>
      </p:pic>
      <p:sp>
        <p:nvSpPr>
          <p:cNvPr id="248" name="文本"/>
          <p:cNvSpPr txBox="1"/>
          <p:nvPr/>
        </p:nvSpPr>
        <p:spPr>
          <a:xfrm>
            <a:off x="3346450" y="-2108201"/>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pPr/>
            <a:r>
              <a:t> </a:t>
            </a:r>
          </a:p>
        </p:txBody>
      </p:sp>
      <p:sp>
        <p:nvSpPr>
          <p:cNvPr id="249" name="入围2016年Gartner EMM魔力象限"/>
          <p:cNvSpPr txBox="1"/>
          <p:nvPr/>
        </p:nvSpPr>
        <p:spPr>
          <a:xfrm>
            <a:off x="1448811" y="3832929"/>
            <a:ext cx="11135574" cy="85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4200">
                <a:solidFill>
                  <a:schemeClr val="accent1">
                    <a:lumOff val="-7647"/>
                  </a:schemeClr>
                </a:solidFill>
                <a:latin typeface="+mj-lt"/>
                <a:ea typeface="+mj-ea"/>
                <a:cs typeface="+mj-cs"/>
                <a:sym typeface="Helvetica"/>
              </a:defRPr>
            </a:lvl1pPr>
          </a:lstStyle>
          <a:p>
            <a:pPr/>
            <a:r>
              <a:t>入围2016年Gartner EMM魔力象限</a:t>
            </a:r>
          </a:p>
        </p:txBody>
      </p:sp>
      <p:sp>
        <p:nvSpPr>
          <p:cNvPr id="250" name="作为中国地区唯一一家入围2016年Gartner EMM 魔力象限的厂商，启迪启迪国信进入“特定领域者”（Niche Players）象限。启迪国信可向客户提供大规模部署的移动管理能力，以及完美的本地化支持。入选“特定领域者”(Niche Players)象限代表该厂商能够提供相对简单且高性价比的解决方案，并在特定领域具备优势。"/>
          <p:cNvSpPr txBox="1"/>
          <p:nvPr/>
        </p:nvSpPr>
        <p:spPr>
          <a:xfrm>
            <a:off x="595341" y="5613003"/>
            <a:ext cx="12004038" cy="434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150000"/>
              </a:lnSpc>
              <a:defRPr sz="2800">
                <a:solidFill>
                  <a:srgbClr val="535353"/>
                </a:solidFill>
                <a:latin typeface="+mj-lt"/>
                <a:ea typeface="+mj-ea"/>
                <a:cs typeface="+mj-cs"/>
                <a:sym typeface="Helvetica"/>
              </a:defRPr>
            </a:lvl1pPr>
          </a:lstStyle>
          <a:p>
            <a:pPr/>
            <a:r>
              <a:t>        作为中国地区唯一一家入围2016年Gartner EMM 魔力象限的厂商，启迪启迪国信进入“特定领域者”（Niche Players）象限。启迪国信可向客户提供大规模部署的移动管理能力，以及完美的本地化支持。入选“特定领域者”(Niche Players)象限代表该厂商能够提供相对简单且高性价比的解决方案，并在特定领域具备优势。</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4" name="产品部"/>
          <p:cNvSpPr txBox="1"/>
          <p:nvPr/>
        </p:nvSpPr>
        <p:spPr>
          <a:xfrm>
            <a:off x="6946900" y="9350142"/>
            <a:ext cx="10464800" cy="9175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a:defRPr sz="4300">
                <a:solidFill>
                  <a:srgbClr val="FFFFFF"/>
                </a:solidFill>
              </a:defRPr>
            </a:lvl1pPr>
          </a:lstStyle>
          <a:p>
            <a:pPr/>
            <a:r>
              <a:t>产品部</a:t>
            </a:r>
          </a:p>
        </p:txBody>
      </p:sp>
      <p:sp>
        <p:nvSpPr>
          <p:cNvPr id="1625" name="谢谢观看"/>
          <p:cNvSpPr txBox="1"/>
          <p:nvPr/>
        </p:nvSpPr>
        <p:spPr>
          <a:xfrm>
            <a:off x="10102850" y="4854841"/>
            <a:ext cx="4178301"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8000">
                <a:solidFill>
                  <a:srgbClr val="FFFFFF"/>
                </a:solidFill>
                <a:latin typeface="+mj-lt"/>
                <a:ea typeface="+mj-ea"/>
                <a:cs typeface="+mj-cs"/>
                <a:sym typeface="Helvetica"/>
              </a:defRPr>
            </a:lvl1pPr>
          </a:lstStyle>
          <a:p>
            <a:pPr/>
            <a:r>
              <a:t>谢谢观看</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幻灯片编号"/>
          <p:cNvSpPr txBox="1"/>
          <p:nvPr>
            <p:ph type="sldNum" sz="quarter" idx="2"/>
          </p:nvPr>
        </p:nvSpPr>
        <p:spPr>
          <a:xfrm>
            <a:off x="23112979" y="431800"/>
            <a:ext cx="1003177" cy="431801"/>
          </a:xfrm>
          <a:prstGeom prst="rect">
            <a:avLst/>
          </a:prstGeom>
          <a:extLst>
            <a:ext uri="{C572A759-6A51-4108-AA02-DFA0A04FC94B}">
              <ma14:wrappingTextBoxFlag xmlns:ma14="http://schemas.microsoft.com/office/mac/drawingml/2011/main" val="1"/>
            </a:ext>
          </a:extLst>
        </p:spPr>
        <p:txBody>
          <a:bodyPr/>
          <a:lstStyle>
            <a:lvl1pPr algn="l">
              <a:lnSpc>
                <a:spcPct val="150000"/>
              </a:lnSpc>
              <a:defRPr>
                <a:uFillTx/>
              </a:defRPr>
            </a:lvl1pPr>
          </a:lstStyle>
          <a:p>
            <a:pPr/>
            <a:fld id="{86CB4B4D-7CA3-9044-876B-883B54F8677D}" type="slidenum"/>
          </a:p>
        </p:txBody>
      </p:sp>
      <p:sp>
        <p:nvSpPr>
          <p:cNvPr id="253" name="行业认可—连续两年入围 Gartner MQ"/>
          <p:cNvSpPr txBox="1"/>
          <p:nvPr>
            <p:ph type="title"/>
          </p:nvPr>
        </p:nvSpPr>
        <p:spPr>
          <a:prstGeom prst="rect">
            <a:avLst/>
          </a:prstGeom>
        </p:spPr>
        <p:txBody>
          <a:bodyPr/>
          <a:lstStyle/>
          <a:p>
            <a:pPr/>
            <a:r>
              <a:t>行业认可—连续两年入围 Gartner MQ</a:t>
            </a:r>
          </a:p>
        </p:txBody>
      </p:sp>
      <p:sp>
        <p:nvSpPr>
          <p:cNvPr id="254" name="文本"/>
          <p:cNvSpPr txBox="1"/>
          <p:nvPr/>
        </p:nvSpPr>
        <p:spPr>
          <a:xfrm>
            <a:off x="3346450" y="-2108201"/>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pPr/>
            <a:r>
              <a:t> </a:t>
            </a:r>
          </a:p>
        </p:txBody>
      </p:sp>
      <p:sp>
        <p:nvSpPr>
          <p:cNvPr id="255" name="连续入围2017年Gartner EMM魔力象限"/>
          <p:cNvSpPr txBox="1"/>
          <p:nvPr/>
        </p:nvSpPr>
        <p:spPr>
          <a:xfrm>
            <a:off x="1254073" y="6432549"/>
            <a:ext cx="11135574" cy="85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4200">
                <a:solidFill>
                  <a:schemeClr val="accent1">
                    <a:lumOff val="-7647"/>
                  </a:schemeClr>
                </a:solidFill>
                <a:latin typeface="+mj-lt"/>
                <a:ea typeface="+mj-ea"/>
                <a:cs typeface="+mj-cs"/>
                <a:sym typeface="Helvetica"/>
              </a:defRPr>
            </a:lvl1pPr>
          </a:lstStyle>
          <a:p>
            <a:pPr/>
            <a:r>
              <a:t>连续入围2017年Gartner EMM魔力象限</a:t>
            </a:r>
          </a:p>
        </p:txBody>
      </p:sp>
      <p:pic>
        <p:nvPicPr>
          <p:cNvPr id="256" name="图像" descr="图像"/>
          <p:cNvPicPr>
            <a:picLocks noChangeAspect="1"/>
          </p:cNvPicPr>
          <p:nvPr/>
        </p:nvPicPr>
        <p:blipFill>
          <a:blip r:embed="rId2">
            <a:extLst/>
          </a:blip>
          <a:stretch>
            <a:fillRect/>
          </a:stretch>
        </p:blipFill>
        <p:spPr>
          <a:xfrm>
            <a:off x="11999660" y="2007817"/>
            <a:ext cx="10925950" cy="10925950"/>
          </a:xfrm>
          <a:prstGeom prst="rect">
            <a:avLst/>
          </a:prstGeom>
          <a:ln w="12700">
            <a:miter lim="400000"/>
          </a:ln>
        </p:spPr>
      </p:pic>
    </p:spTree>
  </p:cSld>
  <p:clrMapOvr>
    <a:masterClrMapping/>
  </p:clrMapOvr>
  <p:transition xmlns:p14="http://schemas.microsoft.com/office/powerpoint/2010/main" spd="slow"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lgn="l">
              <a:lnSpc>
                <a:spcPct val="150000"/>
              </a:lnSpc>
              <a:defRPr>
                <a:uFillTx/>
              </a:defRPr>
            </a:lvl1pPr>
          </a:lstStyle>
          <a:p>
            <a:pPr/>
            <a:fld id="{86CB4B4D-7CA3-9044-876B-883B54F8677D}" type="slidenum"/>
          </a:p>
        </p:txBody>
      </p:sp>
      <p:sp>
        <p:nvSpPr>
          <p:cNvPr id="259" name="行业认可—IDC 2016"/>
          <p:cNvSpPr txBox="1"/>
          <p:nvPr>
            <p:ph type="title"/>
          </p:nvPr>
        </p:nvSpPr>
        <p:spPr>
          <a:prstGeom prst="rect">
            <a:avLst/>
          </a:prstGeom>
        </p:spPr>
        <p:txBody>
          <a:bodyPr/>
          <a:lstStyle/>
          <a:p>
            <a:pPr/>
            <a:r>
              <a:t>行业认可—IDC 2016</a:t>
            </a:r>
          </a:p>
        </p:txBody>
      </p:sp>
      <p:sp>
        <p:nvSpPr>
          <p:cNvPr id="260" name="文本"/>
          <p:cNvSpPr txBox="1"/>
          <p:nvPr/>
        </p:nvSpPr>
        <p:spPr>
          <a:xfrm>
            <a:off x="3346450" y="-2108201"/>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pPr/>
            <a:r>
              <a:t> </a:t>
            </a:r>
          </a:p>
        </p:txBody>
      </p:sp>
      <p:sp>
        <p:nvSpPr>
          <p:cNvPr id="261" name="进入2016年IDC EMM 领导者象限"/>
          <p:cNvSpPr txBox="1"/>
          <p:nvPr/>
        </p:nvSpPr>
        <p:spPr>
          <a:xfrm>
            <a:off x="2808096" y="4199885"/>
            <a:ext cx="8027529"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1" sz="4200">
                <a:solidFill>
                  <a:schemeClr val="accent1">
                    <a:lumOff val="-7647"/>
                  </a:schemeClr>
                </a:solidFill>
                <a:latin typeface="+mj-lt"/>
                <a:ea typeface="+mj-ea"/>
                <a:cs typeface="+mj-cs"/>
                <a:sym typeface="Helvetica"/>
              </a:defRPr>
            </a:lvl1pPr>
          </a:lstStyle>
          <a:p>
            <a:pPr/>
            <a:r>
              <a:t>进入2016年IDC EMM 领导者象限</a:t>
            </a:r>
          </a:p>
        </p:txBody>
      </p:sp>
      <p:sp>
        <p:nvSpPr>
          <p:cNvPr id="262" name="在资本与行业资源的影响下。启迪国信入围本次领导者象限厂商，说明启迪国信在EMM 市场已经具备一定的技术实力，在产品技术领先性、客户需求匹配度方面达到较高水平; 同时受益于国内安全可控的政策形势，在政府、金融、国企等行业更有一些竞争优势。启迪国信加大产品研发和市场开拓力度，成为中国EMM市场最具竞争性的厂商。"/>
          <p:cNvSpPr txBox="1"/>
          <p:nvPr/>
        </p:nvSpPr>
        <p:spPr>
          <a:xfrm>
            <a:off x="833241" y="6230001"/>
            <a:ext cx="11977239" cy="434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150000"/>
              </a:lnSpc>
              <a:defRPr sz="2800">
                <a:solidFill>
                  <a:srgbClr val="535353"/>
                </a:solidFill>
                <a:latin typeface="+mj-lt"/>
                <a:ea typeface="+mj-ea"/>
                <a:cs typeface="+mj-cs"/>
                <a:sym typeface="Helvetica"/>
              </a:defRPr>
            </a:lvl1pPr>
          </a:lstStyle>
          <a:p>
            <a:pPr/>
            <a:r>
              <a:t>        在资本与行业资源的影响下。启迪国信入围本次领导者象限厂商，说明启迪国信在EMM 市场已经具备一定的技术实力，在产品技术领先性、客户需求匹配度方面达到较高水平; 同时受益于国内安全可控的政策形势，在政府、金融、国企等行业更有一些竞争优势。启迪国信加大产品研发和市场开拓力度，成为中国EMM市场最具竞争性的厂商。</a:t>
            </a:r>
          </a:p>
        </p:txBody>
      </p:sp>
      <p:pic>
        <p:nvPicPr>
          <p:cNvPr id="263" name="page8image88752.png" descr="page8image88752.png"/>
          <p:cNvPicPr>
            <a:picLocks noChangeAspect="1"/>
          </p:cNvPicPr>
          <p:nvPr/>
        </p:nvPicPr>
        <p:blipFill>
          <a:blip r:embed="rId2">
            <a:extLst/>
          </a:blip>
          <a:stretch>
            <a:fillRect/>
          </a:stretch>
        </p:blipFill>
        <p:spPr>
          <a:xfrm>
            <a:off x="14290960" y="2994818"/>
            <a:ext cx="9838744" cy="9838744"/>
          </a:xfrm>
          <a:prstGeom prst="rect">
            <a:avLst/>
          </a:prstGeom>
          <a:ln w="12700">
            <a:miter lim="400000"/>
          </a:ln>
        </p:spPr>
      </p:pic>
      <p:sp>
        <p:nvSpPr>
          <p:cNvPr id="264" name="文本"/>
          <p:cNvSpPr txBox="1"/>
          <p:nvPr/>
        </p:nvSpPr>
        <p:spPr>
          <a:xfrm>
            <a:off x="9093200" y="364489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slow"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形状"/>
          <p:cNvSpPr/>
          <p:nvPr/>
        </p:nvSpPr>
        <p:spPr>
          <a:xfrm>
            <a:off x="19033064" y="4485622"/>
            <a:ext cx="2761127" cy="1627101"/>
          </a:xfrm>
          <a:custGeom>
            <a:avLst/>
            <a:gdLst/>
            <a:ahLst/>
            <a:cxnLst>
              <a:cxn ang="0">
                <a:pos x="wd2" y="hd2"/>
              </a:cxn>
              <a:cxn ang="5400000">
                <a:pos x="wd2" y="hd2"/>
              </a:cxn>
              <a:cxn ang="10800000">
                <a:pos x="wd2" y="hd2"/>
              </a:cxn>
              <a:cxn ang="16200000">
                <a:pos x="wd2" y="hd2"/>
              </a:cxn>
            </a:cxnLst>
            <a:rect l="0" t="0" r="r" b="b"/>
            <a:pathLst>
              <a:path w="21600" h="13513" fill="norm" stroke="1" extrusionOk="0">
                <a:moveTo>
                  <a:pt x="0" y="1641"/>
                </a:moveTo>
                <a:cubicBezTo>
                  <a:pt x="7200" y="-4043"/>
                  <a:pt x="14400" y="7325"/>
                  <a:pt x="21600" y="1641"/>
                </a:cubicBezTo>
                <a:lnTo>
                  <a:pt x="21600" y="11873"/>
                </a:lnTo>
                <a:cubicBezTo>
                  <a:pt x="14400" y="17557"/>
                  <a:pt x="7200" y="6189"/>
                  <a:pt x="0" y="11873"/>
                </a:cubicBezTo>
                <a:close/>
              </a:path>
            </a:pathLst>
          </a:custGeom>
          <a:solidFill>
            <a:srgbClr val="FBFBFB"/>
          </a:solidFill>
          <a:ln w="12700">
            <a:solidFill>
              <a:srgbClr val="00B0F0"/>
            </a:solidFill>
            <a:custDash>
              <a:ds d="200000" sp="200000"/>
            </a:custDash>
            <a:miter lim="400000"/>
          </a:ln>
        </p:spPr>
        <p:txBody>
          <a:bodyPr lIns="50800" tIns="50800" rIns="50800" bIns="50800" anchor="ct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267" name="形状"/>
          <p:cNvSpPr/>
          <p:nvPr/>
        </p:nvSpPr>
        <p:spPr>
          <a:xfrm>
            <a:off x="19033064" y="6889222"/>
            <a:ext cx="2761127" cy="1627101"/>
          </a:xfrm>
          <a:custGeom>
            <a:avLst/>
            <a:gdLst/>
            <a:ahLst/>
            <a:cxnLst>
              <a:cxn ang="0">
                <a:pos x="wd2" y="hd2"/>
              </a:cxn>
              <a:cxn ang="5400000">
                <a:pos x="wd2" y="hd2"/>
              </a:cxn>
              <a:cxn ang="10800000">
                <a:pos x="wd2" y="hd2"/>
              </a:cxn>
              <a:cxn ang="16200000">
                <a:pos x="wd2" y="hd2"/>
              </a:cxn>
            </a:cxnLst>
            <a:rect l="0" t="0" r="r" b="b"/>
            <a:pathLst>
              <a:path w="21600" h="13513" fill="norm" stroke="1" extrusionOk="0">
                <a:moveTo>
                  <a:pt x="0" y="1641"/>
                </a:moveTo>
                <a:cubicBezTo>
                  <a:pt x="7200" y="-4043"/>
                  <a:pt x="14400" y="7325"/>
                  <a:pt x="21600" y="1641"/>
                </a:cubicBezTo>
                <a:lnTo>
                  <a:pt x="21600" y="11873"/>
                </a:lnTo>
                <a:cubicBezTo>
                  <a:pt x="14400" y="17557"/>
                  <a:pt x="7200" y="6189"/>
                  <a:pt x="0" y="11873"/>
                </a:cubicBezTo>
                <a:close/>
              </a:path>
            </a:pathLst>
          </a:custGeom>
          <a:solidFill>
            <a:srgbClr val="FBFBFB"/>
          </a:solidFill>
          <a:ln w="12700">
            <a:solidFill>
              <a:srgbClr val="00B050"/>
            </a:solidFill>
            <a:custDash>
              <a:ds d="200000" sp="200000"/>
            </a:custDash>
            <a:miter lim="400000"/>
          </a:ln>
        </p:spPr>
        <p:txBody>
          <a:bodyPr lIns="50800" tIns="50800" rIns="50800" bIns="50800" anchor="ct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268" name="形状"/>
          <p:cNvSpPr/>
          <p:nvPr/>
        </p:nvSpPr>
        <p:spPr>
          <a:xfrm>
            <a:off x="19033064" y="9188277"/>
            <a:ext cx="2761127" cy="1627101"/>
          </a:xfrm>
          <a:custGeom>
            <a:avLst/>
            <a:gdLst/>
            <a:ahLst/>
            <a:cxnLst>
              <a:cxn ang="0">
                <a:pos x="wd2" y="hd2"/>
              </a:cxn>
              <a:cxn ang="5400000">
                <a:pos x="wd2" y="hd2"/>
              </a:cxn>
              <a:cxn ang="10800000">
                <a:pos x="wd2" y="hd2"/>
              </a:cxn>
              <a:cxn ang="16200000">
                <a:pos x="wd2" y="hd2"/>
              </a:cxn>
            </a:cxnLst>
            <a:rect l="0" t="0" r="r" b="b"/>
            <a:pathLst>
              <a:path w="21600" h="13513" fill="norm" stroke="1" extrusionOk="0">
                <a:moveTo>
                  <a:pt x="0" y="1641"/>
                </a:moveTo>
                <a:cubicBezTo>
                  <a:pt x="7200" y="-4043"/>
                  <a:pt x="14400" y="7325"/>
                  <a:pt x="21600" y="1641"/>
                </a:cubicBezTo>
                <a:lnTo>
                  <a:pt x="21600" y="11873"/>
                </a:lnTo>
                <a:cubicBezTo>
                  <a:pt x="14400" y="17557"/>
                  <a:pt x="7200" y="6189"/>
                  <a:pt x="0" y="11873"/>
                </a:cubicBezTo>
                <a:close/>
              </a:path>
            </a:pathLst>
          </a:custGeom>
          <a:solidFill>
            <a:srgbClr val="FBFBFB"/>
          </a:solidFill>
          <a:ln w="12700">
            <a:solidFill>
              <a:srgbClr val="AF82CC"/>
            </a:solidFill>
            <a:custDash>
              <a:ds d="200000" sp="200000"/>
            </a:custDash>
            <a:miter lim="400000"/>
          </a:ln>
        </p:spPr>
        <p:txBody>
          <a:bodyPr lIns="50800" tIns="50800" rIns="50800" bIns="50800" anchor="ct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269" name="形状"/>
          <p:cNvSpPr/>
          <p:nvPr/>
        </p:nvSpPr>
        <p:spPr>
          <a:xfrm>
            <a:off x="2407243" y="4374480"/>
            <a:ext cx="2761127" cy="1627101"/>
          </a:xfrm>
          <a:custGeom>
            <a:avLst/>
            <a:gdLst/>
            <a:ahLst/>
            <a:cxnLst>
              <a:cxn ang="0">
                <a:pos x="wd2" y="hd2"/>
              </a:cxn>
              <a:cxn ang="5400000">
                <a:pos x="wd2" y="hd2"/>
              </a:cxn>
              <a:cxn ang="10800000">
                <a:pos x="wd2" y="hd2"/>
              </a:cxn>
              <a:cxn ang="16200000">
                <a:pos x="wd2" y="hd2"/>
              </a:cxn>
            </a:cxnLst>
            <a:rect l="0" t="0" r="r" b="b"/>
            <a:pathLst>
              <a:path w="21600" h="13513" fill="norm" stroke="1" extrusionOk="0">
                <a:moveTo>
                  <a:pt x="0" y="1641"/>
                </a:moveTo>
                <a:cubicBezTo>
                  <a:pt x="7200" y="-4043"/>
                  <a:pt x="14400" y="7325"/>
                  <a:pt x="21600" y="1641"/>
                </a:cubicBezTo>
                <a:lnTo>
                  <a:pt x="21600" y="11873"/>
                </a:lnTo>
                <a:cubicBezTo>
                  <a:pt x="14400" y="17557"/>
                  <a:pt x="7200" y="6189"/>
                  <a:pt x="0" y="11873"/>
                </a:cubicBezTo>
                <a:close/>
              </a:path>
            </a:pathLst>
          </a:custGeom>
          <a:solidFill>
            <a:srgbClr val="FBFBFB"/>
          </a:solidFill>
          <a:ln w="12700">
            <a:solidFill>
              <a:srgbClr val="00B0F0"/>
            </a:solidFill>
            <a:custDash>
              <a:ds d="200000" sp="200000"/>
            </a:custDash>
            <a:miter lim="400000"/>
          </a:ln>
        </p:spPr>
        <p:txBody>
          <a:bodyPr lIns="50800" tIns="50800" rIns="50800" bIns="50800" anchor="ct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270" name="形状"/>
          <p:cNvSpPr/>
          <p:nvPr/>
        </p:nvSpPr>
        <p:spPr>
          <a:xfrm>
            <a:off x="2407243" y="6737788"/>
            <a:ext cx="2761127" cy="1627101"/>
          </a:xfrm>
          <a:custGeom>
            <a:avLst/>
            <a:gdLst/>
            <a:ahLst/>
            <a:cxnLst>
              <a:cxn ang="0">
                <a:pos x="wd2" y="hd2"/>
              </a:cxn>
              <a:cxn ang="5400000">
                <a:pos x="wd2" y="hd2"/>
              </a:cxn>
              <a:cxn ang="10800000">
                <a:pos x="wd2" y="hd2"/>
              </a:cxn>
              <a:cxn ang="16200000">
                <a:pos x="wd2" y="hd2"/>
              </a:cxn>
            </a:cxnLst>
            <a:rect l="0" t="0" r="r" b="b"/>
            <a:pathLst>
              <a:path w="21600" h="13513" fill="norm" stroke="1" extrusionOk="0">
                <a:moveTo>
                  <a:pt x="0" y="1641"/>
                </a:moveTo>
                <a:cubicBezTo>
                  <a:pt x="7200" y="-4043"/>
                  <a:pt x="14400" y="7325"/>
                  <a:pt x="21600" y="1641"/>
                </a:cubicBezTo>
                <a:lnTo>
                  <a:pt x="21600" y="11873"/>
                </a:lnTo>
                <a:cubicBezTo>
                  <a:pt x="14400" y="17557"/>
                  <a:pt x="7200" y="6189"/>
                  <a:pt x="0" y="11873"/>
                </a:cubicBezTo>
                <a:close/>
              </a:path>
            </a:pathLst>
          </a:custGeom>
          <a:solidFill>
            <a:srgbClr val="FBFBFB"/>
          </a:solidFill>
          <a:ln w="12700">
            <a:solidFill>
              <a:srgbClr val="00B050"/>
            </a:solidFill>
            <a:custDash>
              <a:ds d="200000" sp="200000"/>
            </a:custDash>
            <a:miter lim="400000"/>
          </a:ln>
        </p:spPr>
        <p:txBody>
          <a:bodyPr lIns="50800" tIns="50800" rIns="50800" bIns="50800" anchor="ct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271" name="形状"/>
          <p:cNvSpPr/>
          <p:nvPr/>
        </p:nvSpPr>
        <p:spPr>
          <a:xfrm>
            <a:off x="2407243" y="9054185"/>
            <a:ext cx="2761127" cy="1627101"/>
          </a:xfrm>
          <a:custGeom>
            <a:avLst/>
            <a:gdLst/>
            <a:ahLst/>
            <a:cxnLst>
              <a:cxn ang="0">
                <a:pos x="wd2" y="hd2"/>
              </a:cxn>
              <a:cxn ang="5400000">
                <a:pos x="wd2" y="hd2"/>
              </a:cxn>
              <a:cxn ang="10800000">
                <a:pos x="wd2" y="hd2"/>
              </a:cxn>
              <a:cxn ang="16200000">
                <a:pos x="wd2" y="hd2"/>
              </a:cxn>
            </a:cxnLst>
            <a:rect l="0" t="0" r="r" b="b"/>
            <a:pathLst>
              <a:path w="21600" h="13513" fill="norm" stroke="1" extrusionOk="0">
                <a:moveTo>
                  <a:pt x="0" y="1641"/>
                </a:moveTo>
                <a:cubicBezTo>
                  <a:pt x="7200" y="-4043"/>
                  <a:pt x="14400" y="7325"/>
                  <a:pt x="21600" y="1641"/>
                </a:cubicBezTo>
                <a:lnTo>
                  <a:pt x="21600" y="11873"/>
                </a:lnTo>
                <a:cubicBezTo>
                  <a:pt x="14400" y="17557"/>
                  <a:pt x="7200" y="6189"/>
                  <a:pt x="0" y="11873"/>
                </a:cubicBezTo>
                <a:close/>
              </a:path>
            </a:pathLst>
          </a:custGeom>
          <a:solidFill>
            <a:srgbClr val="FBFBFB"/>
          </a:solidFill>
          <a:ln w="12700">
            <a:solidFill>
              <a:srgbClr val="AF82CC"/>
            </a:solidFill>
            <a:custDash>
              <a:ds d="200000" sp="200000"/>
            </a:custDash>
            <a:miter lim="400000"/>
          </a:ln>
        </p:spPr>
        <p:txBody>
          <a:bodyPr lIns="50800" tIns="50800" rIns="50800" bIns="50800" anchor="ct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272"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lgn="l">
              <a:lnSpc>
                <a:spcPct val="150000"/>
              </a:lnSpc>
              <a:defRPr>
                <a:uFillTx/>
              </a:defRPr>
            </a:lvl1pPr>
          </a:lstStyle>
          <a:p>
            <a:pPr/>
            <a:fld id="{86CB4B4D-7CA3-9044-876B-883B54F8677D}" type="slidenum"/>
          </a:p>
        </p:txBody>
      </p:sp>
      <p:sp>
        <p:nvSpPr>
          <p:cNvPr id="273" name="圆角矩形"/>
          <p:cNvSpPr/>
          <p:nvPr/>
        </p:nvSpPr>
        <p:spPr>
          <a:xfrm>
            <a:off x="10223819" y="4572273"/>
            <a:ext cx="4013977" cy="5735328"/>
          </a:xfrm>
          <a:prstGeom prst="roundRect">
            <a:avLst>
              <a:gd name="adj" fmla="val 4924"/>
            </a:avLst>
          </a:prstGeom>
          <a:solidFill>
            <a:srgbClr val="FFFFFF"/>
          </a:solidFill>
          <a:ln w="25400">
            <a:solidFill>
              <a:srgbClr val="2399DE"/>
            </a:solidFill>
            <a:custDash>
              <a:ds d="200000" sp="200000"/>
            </a:custDash>
            <a:miter lim="400000"/>
          </a:ln>
        </p:spPr>
        <p:txBody>
          <a:bodyPr lIns="50800" tIns="50800" rIns="50800" bIns="50800" anchor="ct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grpSp>
        <p:nvGrpSpPr>
          <p:cNvPr id="279" name="成组"/>
          <p:cNvGrpSpPr/>
          <p:nvPr/>
        </p:nvGrpSpPr>
        <p:grpSpPr>
          <a:xfrm>
            <a:off x="8371272" y="10295219"/>
            <a:ext cx="3725186" cy="3097946"/>
            <a:chOff x="0" y="0"/>
            <a:chExt cx="3725185" cy="3097945"/>
          </a:xfrm>
        </p:grpSpPr>
        <p:sp>
          <p:nvSpPr>
            <p:cNvPr id="274" name="圆角矩形"/>
            <p:cNvSpPr/>
            <p:nvPr/>
          </p:nvSpPr>
          <p:spPr>
            <a:xfrm flipH="1">
              <a:off x="0" y="1340336"/>
              <a:ext cx="3725186" cy="1757610"/>
            </a:xfrm>
            <a:prstGeom prst="roundRect">
              <a:avLst>
                <a:gd name="adj" fmla="val 8862"/>
              </a:avLst>
            </a:prstGeom>
            <a:solidFill>
              <a:srgbClr val="F3FAFF"/>
            </a:solidFill>
            <a:ln w="12700" cap="flat">
              <a:solidFill>
                <a:srgbClr val="F4C300"/>
              </a:solidFill>
              <a:custDash>
                <a:ds d="200000" sp="200000"/>
              </a:custDash>
              <a:miter lim="400000"/>
            </a:ln>
            <a:effectLst/>
          </p:spPr>
          <p:txBody>
            <a:bodyPr wrap="square" lIns="50800" tIns="50800" rIns="50800" bIns="50800" numCol="1" anchor="ctr">
              <a:noAutofit/>
            </a:bodyP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275" name="PaaS"/>
            <p:cNvSpPr txBox="1"/>
            <p:nvPr/>
          </p:nvSpPr>
          <p:spPr>
            <a:xfrm>
              <a:off x="137371" y="934665"/>
              <a:ext cx="909793" cy="242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1530">
                <a:lnSpc>
                  <a:spcPct val="150000"/>
                </a:lnSpc>
                <a:defRPr sz="2200">
                  <a:solidFill>
                    <a:srgbClr val="53585F"/>
                  </a:solidFill>
                  <a:latin typeface="SimHei"/>
                  <a:ea typeface="SimHei"/>
                  <a:cs typeface="SimHei"/>
                  <a:sym typeface="SimHei"/>
                </a:defRPr>
              </a:lvl1pPr>
            </a:lstStyle>
            <a:p>
              <a:pPr/>
              <a:r>
                <a:t>PaaS</a:t>
              </a:r>
            </a:p>
          </p:txBody>
        </p:sp>
        <p:sp>
          <p:nvSpPr>
            <p:cNvPr id="276" name="线条"/>
            <p:cNvSpPr/>
            <p:nvPr/>
          </p:nvSpPr>
          <p:spPr>
            <a:xfrm flipV="1">
              <a:off x="2880136" y="0"/>
              <a:ext cx="3" cy="1308687"/>
            </a:xfrm>
            <a:prstGeom prst="line">
              <a:avLst/>
            </a:prstGeom>
            <a:noFill/>
            <a:ln w="25400" cap="flat">
              <a:solidFill>
                <a:srgbClr val="FF9300">
                  <a:alpha val="58293"/>
                </a:srgbClr>
              </a:solidFill>
              <a:prstDash val="sysDot"/>
              <a:miter lim="400000"/>
            </a:ln>
            <a:effectLst/>
          </p:spPr>
          <p:txBody>
            <a:bodyPr wrap="square" lIns="45718" tIns="45718" rIns="45718" bIns="45718" numCol="1" anchor="t">
              <a:noAutofit/>
            </a:bodyPr>
            <a:lstStyle/>
            <a:p>
              <a:pPr defTabSz="825480"/>
            </a:p>
          </p:txBody>
        </p:sp>
        <p:sp>
          <p:nvSpPr>
            <p:cNvPr id="277" name="圆形"/>
            <p:cNvSpPr/>
            <p:nvPr/>
          </p:nvSpPr>
          <p:spPr>
            <a:xfrm flipH="1">
              <a:off x="2760319" y="1203618"/>
              <a:ext cx="239648" cy="239648"/>
            </a:xfrm>
            <a:prstGeom prst="ellipse">
              <a:avLst/>
            </a:prstGeom>
            <a:solidFill>
              <a:srgbClr val="FFFFFF"/>
            </a:solidFill>
            <a:ln w="3175" cap="flat">
              <a:solidFill>
                <a:srgbClr val="BFBFBF"/>
              </a:solidFill>
              <a:prstDash val="solid"/>
              <a:round/>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278" name="圆形"/>
            <p:cNvSpPr/>
            <p:nvPr/>
          </p:nvSpPr>
          <p:spPr>
            <a:xfrm flipH="1">
              <a:off x="2821323" y="1261953"/>
              <a:ext cx="122983" cy="122981"/>
            </a:xfrm>
            <a:prstGeom prst="ellipse">
              <a:avLst/>
            </a:prstGeom>
            <a:solidFill>
              <a:srgbClr val="F4C300"/>
            </a:solidFill>
            <a:ln w="12700" cap="flat">
              <a:noFill/>
              <a:miter lim="400000"/>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grpSp>
      <p:grpSp>
        <p:nvGrpSpPr>
          <p:cNvPr id="285" name="成组"/>
          <p:cNvGrpSpPr/>
          <p:nvPr/>
        </p:nvGrpSpPr>
        <p:grpSpPr>
          <a:xfrm>
            <a:off x="14268902" y="6397916"/>
            <a:ext cx="4789082" cy="2018321"/>
            <a:chOff x="0" y="-183017"/>
            <a:chExt cx="4789080" cy="2018319"/>
          </a:xfrm>
        </p:grpSpPr>
        <p:sp>
          <p:nvSpPr>
            <p:cNvPr id="280" name="圆角矩形"/>
            <p:cNvSpPr/>
            <p:nvPr/>
          </p:nvSpPr>
          <p:spPr>
            <a:xfrm>
              <a:off x="1215214" y="314429"/>
              <a:ext cx="3573867" cy="1520874"/>
            </a:xfrm>
            <a:prstGeom prst="roundRect">
              <a:avLst>
                <a:gd name="adj" fmla="val 8979"/>
              </a:avLst>
            </a:prstGeom>
            <a:solidFill>
              <a:srgbClr val="F3FAFF"/>
            </a:solidFill>
            <a:ln w="12700" cap="flat">
              <a:solidFill>
                <a:srgbClr val="00B050"/>
              </a:solidFill>
              <a:custDash>
                <a:ds d="200000" sp="200000"/>
              </a:custDash>
              <a:miter lim="400000"/>
            </a:ln>
            <a:effectLst/>
          </p:spPr>
          <p:txBody>
            <a:bodyPr wrap="square" lIns="50800" tIns="50800" rIns="50800" bIns="50800" numCol="1" anchor="ctr">
              <a:noAutofit/>
            </a:bodyP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281" name="椭圆形"/>
            <p:cNvSpPr/>
            <p:nvPr/>
          </p:nvSpPr>
          <p:spPr>
            <a:xfrm>
              <a:off x="1076358" y="875357"/>
              <a:ext cx="294012" cy="245642"/>
            </a:xfrm>
            <a:prstGeom prst="ellipse">
              <a:avLst/>
            </a:prstGeom>
            <a:solidFill>
              <a:srgbClr val="FFFFFF"/>
            </a:solidFill>
            <a:ln w="3175" cap="flat">
              <a:solidFill>
                <a:srgbClr val="BFBFBF"/>
              </a:solidFill>
              <a:prstDash val="solid"/>
              <a:round/>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282" name="椭圆形"/>
            <p:cNvSpPr/>
            <p:nvPr/>
          </p:nvSpPr>
          <p:spPr>
            <a:xfrm>
              <a:off x="1147930" y="935154"/>
              <a:ext cx="150880" cy="126057"/>
            </a:xfrm>
            <a:prstGeom prst="ellipse">
              <a:avLst/>
            </a:prstGeom>
            <a:solidFill>
              <a:srgbClr val="00B050"/>
            </a:solidFill>
            <a:ln w="12700" cap="flat">
              <a:noFill/>
              <a:miter lim="400000"/>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283" name="IaaS"/>
            <p:cNvSpPr txBox="1"/>
            <p:nvPr/>
          </p:nvSpPr>
          <p:spPr>
            <a:xfrm>
              <a:off x="1291949" y="-183018"/>
              <a:ext cx="735493" cy="501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1530">
                <a:lnSpc>
                  <a:spcPct val="150000"/>
                </a:lnSpc>
                <a:defRPr sz="2200">
                  <a:solidFill>
                    <a:srgbClr val="53585F"/>
                  </a:solidFill>
                  <a:latin typeface="SimHei"/>
                  <a:ea typeface="SimHei"/>
                  <a:cs typeface="SimHei"/>
                  <a:sym typeface="SimHei"/>
                </a:defRPr>
              </a:lvl1pPr>
            </a:lstStyle>
            <a:p>
              <a:pPr/>
              <a:r>
                <a:t>IaaS</a:t>
              </a:r>
            </a:p>
          </p:txBody>
        </p:sp>
        <p:sp>
          <p:nvSpPr>
            <p:cNvPr id="284" name="线条"/>
            <p:cNvSpPr/>
            <p:nvPr/>
          </p:nvSpPr>
          <p:spPr>
            <a:xfrm flipH="1" flipV="1">
              <a:off x="0" y="1003224"/>
              <a:ext cx="1048502" cy="2"/>
            </a:xfrm>
            <a:prstGeom prst="line">
              <a:avLst/>
            </a:prstGeom>
            <a:noFill/>
            <a:ln w="25400" cap="flat">
              <a:solidFill>
                <a:srgbClr val="00B050"/>
              </a:solidFill>
              <a:prstDash val="sysDot"/>
              <a:miter lim="400000"/>
            </a:ln>
            <a:effectLst/>
          </p:spPr>
          <p:txBody>
            <a:bodyPr wrap="square" lIns="45718" tIns="45718" rIns="45718" bIns="45718" numCol="1" anchor="t">
              <a:noAutofit/>
            </a:bodyPr>
            <a:lstStyle/>
            <a:p>
              <a:pPr defTabSz="825480"/>
            </a:p>
          </p:txBody>
        </p:sp>
      </p:grpSp>
      <p:grpSp>
        <p:nvGrpSpPr>
          <p:cNvPr id="292" name="成组"/>
          <p:cNvGrpSpPr/>
          <p:nvPr/>
        </p:nvGrpSpPr>
        <p:grpSpPr>
          <a:xfrm>
            <a:off x="14344842" y="3998339"/>
            <a:ext cx="4822386" cy="2095717"/>
            <a:chOff x="0" y="0"/>
            <a:chExt cx="4822385" cy="2095716"/>
          </a:xfrm>
        </p:grpSpPr>
        <p:sp>
          <p:nvSpPr>
            <p:cNvPr id="286" name="圆角矩形"/>
            <p:cNvSpPr/>
            <p:nvPr/>
          </p:nvSpPr>
          <p:spPr>
            <a:xfrm>
              <a:off x="1189319" y="487884"/>
              <a:ext cx="3633067" cy="1607833"/>
            </a:xfrm>
            <a:prstGeom prst="roundRect">
              <a:avLst>
                <a:gd name="adj" fmla="val 8681"/>
              </a:avLst>
            </a:prstGeom>
            <a:solidFill>
              <a:srgbClr val="F3FAFF"/>
            </a:solidFill>
            <a:ln w="12700" cap="flat">
              <a:solidFill>
                <a:srgbClr val="2399DE"/>
              </a:solidFill>
              <a:custDash>
                <a:ds d="200000" sp="200000"/>
              </a:custDash>
              <a:miter lim="400000"/>
            </a:ln>
            <a:effectLst/>
          </p:spPr>
          <p:txBody>
            <a:bodyPr wrap="square" lIns="50800" tIns="50800" rIns="50800" bIns="50800" numCol="1" anchor="ctr">
              <a:noAutofit/>
            </a:bodyP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grpSp>
          <p:nvGrpSpPr>
            <p:cNvPr id="289" name="成组"/>
            <p:cNvGrpSpPr/>
            <p:nvPr/>
          </p:nvGrpSpPr>
          <p:grpSpPr>
            <a:xfrm>
              <a:off x="1018503" y="1181118"/>
              <a:ext cx="279904" cy="260916"/>
              <a:chOff x="0" y="0"/>
              <a:chExt cx="279903" cy="260914"/>
            </a:xfrm>
          </p:grpSpPr>
          <p:sp>
            <p:nvSpPr>
              <p:cNvPr id="287" name="椭圆形"/>
              <p:cNvSpPr/>
              <p:nvPr/>
            </p:nvSpPr>
            <p:spPr>
              <a:xfrm>
                <a:off x="-1" y="-1"/>
                <a:ext cx="279904" cy="260916"/>
              </a:xfrm>
              <a:prstGeom prst="ellipse">
                <a:avLst/>
              </a:prstGeom>
              <a:solidFill>
                <a:srgbClr val="FFFFFF"/>
              </a:solidFill>
              <a:ln w="3175" cap="flat">
                <a:solidFill>
                  <a:srgbClr val="BFBFBF"/>
                </a:solidFill>
                <a:prstDash val="solid"/>
                <a:round/>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288" name="圆形"/>
              <p:cNvSpPr/>
              <p:nvPr/>
            </p:nvSpPr>
            <p:spPr>
              <a:xfrm>
                <a:off x="68137" y="63514"/>
                <a:ext cx="143789" cy="134037"/>
              </a:xfrm>
              <a:prstGeom prst="ellipse">
                <a:avLst/>
              </a:prstGeom>
              <a:solidFill>
                <a:srgbClr val="2399DE"/>
              </a:solidFill>
              <a:ln w="12700" cap="flat">
                <a:noFill/>
                <a:miter lim="400000"/>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grpSp>
        <p:sp>
          <p:nvSpPr>
            <p:cNvPr id="290" name="国密与证书"/>
            <p:cNvSpPr txBox="1"/>
            <p:nvPr/>
          </p:nvSpPr>
          <p:spPr>
            <a:xfrm>
              <a:off x="1202570" y="-1"/>
              <a:ext cx="1470349" cy="4599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1530">
                <a:lnSpc>
                  <a:spcPct val="150000"/>
                </a:lnSpc>
                <a:defRPr sz="2200">
                  <a:solidFill>
                    <a:srgbClr val="53585F"/>
                  </a:solidFill>
                  <a:latin typeface="SimHei"/>
                  <a:ea typeface="SimHei"/>
                  <a:cs typeface="SimHei"/>
                  <a:sym typeface="SimHei"/>
                </a:defRPr>
              </a:lvl1pPr>
            </a:lstStyle>
            <a:p>
              <a:pPr/>
              <a:r>
                <a:t>国密与证书</a:t>
              </a:r>
            </a:p>
          </p:txBody>
        </p:sp>
        <p:sp>
          <p:nvSpPr>
            <p:cNvPr id="291" name="线条"/>
            <p:cNvSpPr/>
            <p:nvPr/>
          </p:nvSpPr>
          <p:spPr>
            <a:xfrm flipH="1" flipV="1">
              <a:off x="0" y="1318122"/>
              <a:ext cx="999221" cy="2"/>
            </a:xfrm>
            <a:prstGeom prst="line">
              <a:avLst/>
            </a:prstGeom>
            <a:noFill/>
            <a:ln w="25400" cap="flat">
              <a:solidFill>
                <a:srgbClr val="51A8F9">
                  <a:alpha val="58293"/>
                </a:srgbClr>
              </a:solidFill>
              <a:prstDash val="sysDot"/>
              <a:miter lim="400000"/>
            </a:ln>
            <a:effectLst/>
          </p:spPr>
          <p:txBody>
            <a:bodyPr wrap="square" lIns="45718" tIns="45718" rIns="45718" bIns="45718" numCol="1" anchor="t">
              <a:noAutofit/>
            </a:bodyPr>
            <a:lstStyle/>
            <a:p>
              <a:pPr defTabSz="825480"/>
            </a:p>
          </p:txBody>
        </p:sp>
      </p:grpSp>
      <p:grpSp>
        <p:nvGrpSpPr>
          <p:cNvPr id="299" name="成组"/>
          <p:cNvGrpSpPr/>
          <p:nvPr/>
        </p:nvGrpSpPr>
        <p:grpSpPr>
          <a:xfrm>
            <a:off x="8074180" y="1716318"/>
            <a:ext cx="4056904" cy="2840919"/>
            <a:chOff x="0" y="0"/>
            <a:chExt cx="4056902" cy="2840917"/>
          </a:xfrm>
        </p:grpSpPr>
        <p:sp>
          <p:nvSpPr>
            <p:cNvPr id="293" name="圆角矩形"/>
            <p:cNvSpPr/>
            <p:nvPr/>
          </p:nvSpPr>
          <p:spPr>
            <a:xfrm flipH="1">
              <a:off x="55736" y="383526"/>
              <a:ext cx="4001167" cy="1887823"/>
            </a:xfrm>
            <a:prstGeom prst="roundRect">
              <a:avLst>
                <a:gd name="adj" fmla="val 9938"/>
              </a:avLst>
            </a:prstGeom>
            <a:solidFill>
              <a:srgbClr val="F3FAFF"/>
            </a:solidFill>
            <a:ln w="12700" cap="flat">
              <a:solidFill>
                <a:srgbClr val="E94F35"/>
              </a:solidFill>
              <a:custDash>
                <a:ds d="200000" sp="200000"/>
              </a:custDash>
              <a:miter lim="400000"/>
            </a:ln>
            <a:effectLst/>
          </p:spPr>
          <p:txBody>
            <a:bodyPr wrap="square" lIns="50800" tIns="50800" rIns="50800" bIns="50800" numCol="1" anchor="ctr">
              <a:noAutofit/>
            </a:bodyP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294" name="操作系统"/>
            <p:cNvSpPr txBox="1"/>
            <p:nvPr/>
          </p:nvSpPr>
          <p:spPr>
            <a:xfrm>
              <a:off x="0" y="-1"/>
              <a:ext cx="1514460" cy="341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1530">
                <a:lnSpc>
                  <a:spcPct val="150000"/>
                </a:lnSpc>
                <a:defRPr sz="2200">
                  <a:solidFill>
                    <a:srgbClr val="53585F"/>
                  </a:solidFill>
                  <a:latin typeface="SimHei"/>
                  <a:ea typeface="SimHei"/>
                  <a:cs typeface="SimHei"/>
                  <a:sym typeface="SimHei"/>
                </a:defRPr>
              </a:lvl1pPr>
            </a:lstStyle>
            <a:p>
              <a:pPr/>
              <a:r>
                <a:t>操作系统</a:t>
              </a:r>
            </a:p>
          </p:txBody>
        </p:sp>
        <p:sp>
          <p:nvSpPr>
            <p:cNvPr id="295" name="线条"/>
            <p:cNvSpPr/>
            <p:nvPr/>
          </p:nvSpPr>
          <p:spPr>
            <a:xfrm flipV="1">
              <a:off x="3068198" y="2300108"/>
              <a:ext cx="2" cy="540810"/>
            </a:xfrm>
            <a:prstGeom prst="line">
              <a:avLst/>
            </a:prstGeom>
            <a:noFill/>
            <a:ln w="25400" cap="flat">
              <a:solidFill>
                <a:srgbClr val="E94F35">
                  <a:alpha val="58293"/>
                </a:srgbClr>
              </a:solidFill>
              <a:prstDash val="sysDot"/>
              <a:miter lim="400000"/>
            </a:ln>
            <a:effectLst/>
          </p:spPr>
          <p:txBody>
            <a:bodyPr wrap="square" lIns="45718" tIns="45718" rIns="45718" bIns="45718" numCol="1" anchor="t">
              <a:noAutofit/>
            </a:bodyPr>
            <a:lstStyle/>
            <a:p>
              <a:pPr defTabSz="825480"/>
            </a:p>
          </p:txBody>
        </p:sp>
        <p:grpSp>
          <p:nvGrpSpPr>
            <p:cNvPr id="298" name="成组"/>
            <p:cNvGrpSpPr/>
            <p:nvPr/>
          </p:nvGrpSpPr>
          <p:grpSpPr>
            <a:xfrm>
              <a:off x="2948381" y="2132364"/>
              <a:ext cx="239650" cy="239650"/>
              <a:chOff x="0" y="0"/>
              <a:chExt cx="239648" cy="239648"/>
            </a:xfrm>
          </p:grpSpPr>
          <p:sp>
            <p:nvSpPr>
              <p:cNvPr id="296" name="圆形"/>
              <p:cNvSpPr/>
              <p:nvPr/>
            </p:nvSpPr>
            <p:spPr>
              <a:xfrm flipH="1">
                <a:off x="0" y="-1"/>
                <a:ext cx="239649" cy="239649"/>
              </a:xfrm>
              <a:prstGeom prst="ellipse">
                <a:avLst/>
              </a:prstGeom>
              <a:solidFill>
                <a:srgbClr val="FFFFFF"/>
              </a:solidFill>
              <a:ln w="3175" cap="flat">
                <a:solidFill>
                  <a:srgbClr val="BFBFBF"/>
                </a:solidFill>
                <a:prstDash val="solid"/>
                <a:round/>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297" name="圆形"/>
              <p:cNvSpPr/>
              <p:nvPr/>
            </p:nvSpPr>
            <p:spPr>
              <a:xfrm flipH="1">
                <a:off x="61004" y="58333"/>
                <a:ext cx="122983" cy="122985"/>
              </a:xfrm>
              <a:prstGeom prst="ellipse">
                <a:avLst/>
              </a:prstGeom>
              <a:solidFill>
                <a:srgbClr val="E94F35"/>
              </a:solidFill>
              <a:ln w="12700" cap="flat">
                <a:noFill/>
                <a:miter lim="400000"/>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grpSp>
      </p:grpSp>
      <p:grpSp>
        <p:nvGrpSpPr>
          <p:cNvPr id="306" name="成组"/>
          <p:cNvGrpSpPr/>
          <p:nvPr/>
        </p:nvGrpSpPr>
        <p:grpSpPr>
          <a:xfrm>
            <a:off x="12400657" y="1741023"/>
            <a:ext cx="3948694" cy="2816213"/>
            <a:chOff x="0" y="0"/>
            <a:chExt cx="3948693" cy="2816211"/>
          </a:xfrm>
        </p:grpSpPr>
        <p:sp>
          <p:nvSpPr>
            <p:cNvPr id="300" name="圆角矩形"/>
            <p:cNvSpPr/>
            <p:nvPr/>
          </p:nvSpPr>
          <p:spPr>
            <a:xfrm flipH="1">
              <a:off x="0" y="371200"/>
              <a:ext cx="3948694" cy="1863065"/>
            </a:xfrm>
            <a:prstGeom prst="roundRect">
              <a:avLst>
                <a:gd name="adj" fmla="val 7661"/>
              </a:avLst>
            </a:prstGeom>
            <a:solidFill>
              <a:srgbClr val="F3FAFF"/>
            </a:solidFill>
            <a:ln w="12700" cap="flat">
              <a:solidFill>
                <a:srgbClr val="E94F35"/>
              </a:solidFill>
              <a:custDash>
                <a:ds d="200000" sp="200000"/>
              </a:custDash>
              <a:miter lim="400000"/>
            </a:ln>
            <a:effectLst/>
          </p:spPr>
          <p:txBody>
            <a:bodyPr wrap="square" lIns="50800" tIns="50800" rIns="50800" bIns="50800" numCol="1" anchor="ctr">
              <a:noAutofit/>
            </a:bodyP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301" name="终端厂商"/>
            <p:cNvSpPr txBox="1"/>
            <p:nvPr/>
          </p:nvSpPr>
          <p:spPr>
            <a:xfrm>
              <a:off x="153510" y="-1"/>
              <a:ext cx="1382492" cy="3433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1530">
                <a:lnSpc>
                  <a:spcPct val="150000"/>
                </a:lnSpc>
                <a:defRPr sz="2200">
                  <a:solidFill>
                    <a:srgbClr val="53585F"/>
                  </a:solidFill>
                  <a:latin typeface="SimHei"/>
                  <a:ea typeface="SimHei"/>
                  <a:cs typeface="SimHei"/>
                  <a:sym typeface="SimHei"/>
                </a:defRPr>
              </a:lvl1pPr>
            </a:lstStyle>
            <a:p>
              <a:pPr/>
              <a:r>
                <a:t>终端厂商</a:t>
              </a:r>
            </a:p>
          </p:txBody>
        </p:sp>
        <p:sp>
          <p:nvSpPr>
            <p:cNvPr id="302" name="线条"/>
            <p:cNvSpPr/>
            <p:nvPr/>
          </p:nvSpPr>
          <p:spPr>
            <a:xfrm flipV="1">
              <a:off x="915395" y="2275403"/>
              <a:ext cx="3" cy="540809"/>
            </a:xfrm>
            <a:prstGeom prst="line">
              <a:avLst/>
            </a:prstGeom>
            <a:noFill/>
            <a:ln w="25400" cap="flat">
              <a:solidFill>
                <a:srgbClr val="E94F35">
                  <a:alpha val="58293"/>
                </a:srgbClr>
              </a:solidFill>
              <a:prstDash val="sysDot"/>
              <a:miter lim="400000"/>
            </a:ln>
            <a:effectLst/>
          </p:spPr>
          <p:txBody>
            <a:bodyPr wrap="square" lIns="45718" tIns="45718" rIns="45718" bIns="45718" numCol="1" anchor="t">
              <a:noAutofit/>
            </a:bodyPr>
            <a:lstStyle/>
            <a:p>
              <a:pPr defTabSz="825480"/>
            </a:p>
          </p:txBody>
        </p:sp>
        <p:grpSp>
          <p:nvGrpSpPr>
            <p:cNvPr id="305" name="成组"/>
            <p:cNvGrpSpPr/>
            <p:nvPr/>
          </p:nvGrpSpPr>
          <p:grpSpPr>
            <a:xfrm>
              <a:off x="791510" y="2107660"/>
              <a:ext cx="239649" cy="239649"/>
              <a:chOff x="0" y="0"/>
              <a:chExt cx="239648" cy="239648"/>
            </a:xfrm>
          </p:grpSpPr>
          <p:sp>
            <p:nvSpPr>
              <p:cNvPr id="303" name="圆形"/>
              <p:cNvSpPr/>
              <p:nvPr/>
            </p:nvSpPr>
            <p:spPr>
              <a:xfrm flipH="1">
                <a:off x="0" y="-1"/>
                <a:ext cx="239649" cy="239649"/>
              </a:xfrm>
              <a:prstGeom prst="ellipse">
                <a:avLst/>
              </a:prstGeom>
              <a:solidFill>
                <a:srgbClr val="FFFFFF"/>
              </a:solidFill>
              <a:ln w="3175" cap="flat">
                <a:solidFill>
                  <a:srgbClr val="BFBFBF"/>
                </a:solidFill>
                <a:prstDash val="solid"/>
                <a:round/>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304" name="圆形"/>
              <p:cNvSpPr/>
              <p:nvPr/>
            </p:nvSpPr>
            <p:spPr>
              <a:xfrm flipH="1">
                <a:off x="61004" y="58333"/>
                <a:ext cx="122983" cy="122985"/>
              </a:xfrm>
              <a:prstGeom prst="ellipse">
                <a:avLst/>
              </a:prstGeom>
              <a:solidFill>
                <a:srgbClr val="E94F35"/>
              </a:solidFill>
              <a:ln w="12700" cap="flat">
                <a:noFill/>
                <a:miter lim="400000"/>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grpSp>
      </p:grpSp>
      <p:sp>
        <p:nvSpPr>
          <p:cNvPr id="307" name="圆角矩形"/>
          <p:cNvSpPr/>
          <p:nvPr/>
        </p:nvSpPr>
        <p:spPr>
          <a:xfrm flipH="1">
            <a:off x="5167413" y="4366634"/>
            <a:ext cx="3717200" cy="1753840"/>
          </a:xfrm>
          <a:prstGeom prst="roundRect">
            <a:avLst>
              <a:gd name="adj" fmla="val 8881"/>
            </a:avLst>
          </a:prstGeom>
          <a:solidFill>
            <a:srgbClr val="F3FAFF"/>
          </a:solidFill>
          <a:ln w="12700">
            <a:solidFill>
              <a:srgbClr val="2399DE"/>
            </a:solidFill>
            <a:custDash>
              <a:ds d="200000" sp="200000"/>
            </a:custDash>
            <a:miter lim="400000"/>
          </a:ln>
        </p:spPr>
        <p:txBody>
          <a:bodyPr lIns="50800" tIns="50800" rIns="50800" bIns="50800" anchor="ct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308" name="圆形"/>
          <p:cNvSpPr/>
          <p:nvPr/>
        </p:nvSpPr>
        <p:spPr>
          <a:xfrm flipH="1">
            <a:off x="8757064" y="5449793"/>
            <a:ext cx="241698" cy="241698"/>
          </a:xfrm>
          <a:prstGeom prst="ellipse">
            <a:avLst/>
          </a:prstGeom>
          <a:solidFill>
            <a:srgbClr val="FFFFFF"/>
          </a:solidFill>
          <a:ln w="3175">
            <a:solidFill>
              <a:srgbClr val="BFBFBF"/>
            </a:solidFill>
          </a:ln>
        </p:spPr>
        <p:txBody>
          <a:bodyPr lIns="50800" tIns="50800" rIns="50800" bIns="50800"/>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309" name="圆形"/>
          <p:cNvSpPr/>
          <p:nvPr/>
        </p:nvSpPr>
        <p:spPr>
          <a:xfrm flipH="1">
            <a:off x="8815891" y="5508629"/>
            <a:ext cx="124035" cy="124035"/>
          </a:xfrm>
          <a:prstGeom prst="ellipse">
            <a:avLst/>
          </a:prstGeom>
          <a:solidFill>
            <a:srgbClr val="2399DE"/>
          </a:solidFill>
          <a:ln w="12700">
            <a:miter lim="400000"/>
          </a:ln>
        </p:spPr>
        <p:txBody>
          <a:bodyPr lIns="50800" tIns="50800" rIns="50800" bIns="50800"/>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310" name="安全厂商"/>
          <p:cNvSpPr txBox="1"/>
          <p:nvPr/>
        </p:nvSpPr>
        <p:spPr>
          <a:xfrm>
            <a:off x="5208970" y="3881645"/>
            <a:ext cx="1249304" cy="33621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defTabSz="821530">
              <a:lnSpc>
                <a:spcPct val="150000"/>
              </a:lnSpc>
              <a:defRPr sz="2200">
                <a:solidFill>
                  <a:srgbClr val="53585F"/>
                </a:solidFill>
                <a:latin typeface="SimHei"/>
                <a:ea typeface="SimHei"/>
                <a:cs typeface="SimHei"/>
                <a:sym typeface="SimHei"/>
              </a:defRPr>
            </a:lvl1pPr>
          </a:lstStyle>
          <a:p>
            <a:pPr/>
            <a:r>
              <a:t>安全厂商</a:t>
            </a:r>
          </a:p>
        </p:txBody>
      </p:sp>
      <p:sp>
        <p:nvSpPr>
          <p:cNvPr id="311" name="线条"/>
          <p:cNvSpPr/>
          <p:nvPr/>
        </p:nvSpPr>
        <p:spPr>
          <a:xfrm flipH="1" flipV="1">
            <a:off x="9062472" y="5570647"/>
            <a:ext cx="1084007" cy="3"/>
          </a:xfrm>
          <a:prstGeom prst="line">
            <a:avLst/>
          </a:prstGeom>
          <a:ln w="25400">
            <a:solidFill>
              <a:srgbClr val="51A8F9">
                <a:alpha val="58293"/>
              </a:srgbClr>
            </a:solidFill>
            <a:prstDash val="sysDot"/>
            <a:miter lim="400000"/>
          </a:ln>
        </p:spPr>
        <p:txBody>
          <a:bodyPr lIns="45718" tIns="45718" rIns="45718" bIns="45718"/>
          <a:lstStyle/>
          <a:p>
            <a:pPr defTabSz="825480"/>
          </a:p>
        </p:txBody>
      </p:sp>
      <p:grpSp>
        <p:nvGrpSpPr>
          <p:cNvPr id="317" name="成组"/>
          <p:cNvGrpSpPr/>
          <p:nvPr/>
        </p:nvGrpSpPr>
        <p:grpSpPr>
          <a:xfrm>
            <a:off x="5168758" y="6467279"/>
            <a:ext cx="5062057" cy="1987057"/>
            <a:chOff x="0" y="0"/>
            <a:chExt cx="5062056" cy="1987055"/>
          </a:xfrm>
        </p:grpSpPr>
        <p:sp>
          <p:nvSpPr>
            <p:cNvPr id="312" name="圆角矩形"/>
            <p:cNvSpPr/>
            <p:nvPr/>
          </p:nvSpPr>
          <p:spPr>
            <a:xfrm flipH="1">
              <a:off x="-1" y="356875"/>
              <a:ext cx="3671625" cy="1630181"/>
            </a:xfrm>
            <a:prstGeom prst="roundRect">
              <a:avLst>
                <a:gd name="adj" fmla="val 7777"/>
              </a:avLst>
            </a:prstGeom>
            <a:solidFill>
              <a:srgbClr val="F3FAFF"/>
            </a:solidFill>
            <a:ln w="12700" cap="flat">
              <a:solidFill>
                <a:srgbClr val="00B050"/>
              </a:solidFill>
              <a:custDash>
                <a:ds d="200000" sp="200000"/>
              </a:custDash>
              <a:miter lim="400000"/>
            </a:ln>
            <a:effectLst/>
          </p:spPr>
          <p:txBody>
            <a:bodyPr wrap="square" lIns="50800" tIns="50800" rIns="50800" bIns="50800" numCol="1" anchor="ctr">
              <a:noAutofit/>
            </a:bodyP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313" name="椭圆形"/>
            <p:cNvSpPr/>
            <p:nvPr/>
          </p:nvSpPr>
          <p:spPr>
            <a:xfrm flipH="1">
              <a:off x="3525970" y="1010838"/>
              <a:ext cx="276007" cy="224656"/>
            </a:xfrm>
            <a:prstGeom prst="ellipse">
              <a:avLst/>
            </a:prstGeom>
            <a:solidFill>
              <a:srgbClr val="FFFFFF"/>
            </a:solidFill>
            <a:ln w="3175" cap="flat">
              <a:solidFill>
                <a:srgbClr val="BFBFBF"/>
              </a:solidFill>
              <a:prstDash val="solid"/>
              <a:round/>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314" name="椭圆形"/>
            <p:cNvSpPr/>
            <p:nvPr/>
          </p:nvSpPr>
          <p:spPr>
            <a:xfrm flipH="1">
              <a:off x="3593147" y="1065526"/>
              <a:ext cx="141642" cy="115289"/>
            </a:xfrm>
            <a:prstGeom prst="ellipse">
              <a:avLst/>
            </a:prstGeom>
            <a:solidFill>
              <a:srgbClr val="00B050"/>
            </a:solidFill>
            <a:ln w="12700" cap="flat">
              <a:solidFill>
                <a:srgbClr val="00B050"/>
              </a:solidFill>
              <a:prstDash val="solid"/>
              <a:miter lim="400000"/>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315" name="线条"/>
            <p:cNvSpPr/>
            <p:nvPr/>
          </p:nvSpPr>
          <p:spPr>
            <a:xfrm flipH="1">
              <a:off x="3809377" y="1123170"/>
              <a:ext cx="1252680" cy="3"/>
            </a:xfrm>
            <a:prstGeom prst="line">
              <a:avLst/>
            </a:prstGeom>
            <a:noFill/>
            <a:ln w="25400" cap="flat">
              <a:solidFill>
                <a:srgbClr val="00B050">
                  <a:alpha val="58293"/>
                </a:srgbClr>
              </a:solidFill>
              <a:prstDash val="sysDot"/>
              <a:miter lim="400000"/>
            </a:ln>
            <a:effectLst/>
          </p:spPr>
          <p:txBody>
            <a:bodyPr wrap="square" lIns="45718" tIns="45718" rIns="45718" bIns="45718" numCol="1" anchor="t">
              <a:noAutofit/>
            </a:bodyPr>
            <a:lstStyle/>
            <a:p>
              <a:pPr defTabSz="825480"/>
            </a:p>
          </p:txBody>
        </p:sp>
        <p:sp>
          <p:nvSpPr>
            <p:cNvPr id="316" name="ISV 独立软件商"/>
            <p:cNvSpPr txBox="1"/>
            <p:nvPr/>
          </p:nvSpPr>
          <p:spPr>
            <a:xfrm>
              <a:off x="40212" y="-1"/>
              <a:ext cx="2201160" cy="315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l" defTabSz="821530">
                <a:lnSpc>
                  <a:spcPct val="150000"/>
                </a:lnSpc>
                <a:defRPr sz="2200">
                  <a:solidFill>
                    <a:srgbClr val="53585F"/>
                  </a:solidFill>
                  <a:latin typeface="SimHei"/>
                  <a:ea typeface="SimHei"/>
                  <a:cs typeface="SimHei"/>
                  <a:sym typeface="SimHei"/>
                </a:defRPr>
              </a:pPr>
              <a:r>
                <a:t>ISV </a:t>
              </a:r>
              <a:r>
                <a:t>独立软件商</a:t>
              </a:r>
            </a:p>
          </p:txBody>
        </p:sp>
      </p:grpSp>
      <p:grpSp>
        <p:nvGrpSpPr>
          <p:cNvPr id="323" name="成组"/>
          <p:cNvGrpSpPr/>
          <p:nvPr/>
        </p:nvGrpSpPr>
        <p:grpSpPr>
          <a:xfrm>
            <a:off x="12447517" y="10295221"/>
            <a:ext cx="5461495" cy="3112339"/>
            <a:chOff x="0" y="0"/>
            <a:chExt cx="5461493" cy="3112337"/>
          </a:xfrm>
        </p:grpSpPr>
        <p:sp>
          <p:nvSpPr>
            <p:cNvPr id="318" name="圆角矩形"/>
            <p:cNvSpPr/>
            <p:nvPr/>
          </p:nvSpPr>
          <p:spPr>
            <a:xfrm>
              <a:off x="0" y="1370179"/>
              <a:ext cx="3692438" cy="1742159"/>
            </a:xfrm>
            <a:prstGeom prst="roundRect">
              <a:avLst>
                <a:gd name="adj" fmla="val 8340"/>
              </a:avLst>
            </a:prstGeom>
            <a:solidFill>
              <a:srgbClr val="F3FAFF"/>
            </a:solidFill>
            <a:ln w="12700" cap="flat">
              <a:solidFill>
                <a:srgbClr val="F4C300"/>
              </a:solidFill>
              <a:custDash>
                <a:ds d="200000" sp="200000"/>
              </a:custDash>
              <a:miter lim="400000"/>
            </a:ln>
            <a:effectLst/>
          </p:spPr>
          <p:txBody>
            <a:bodyPr wrap="square" lIns="50800" tIns="50800" rIns="50800" bIns="50800" numCol="1" anchor="ctr">
              <a:noAutofit/>
            </a:bodyP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319" name="其他国外产品和服务合作伙伴"/>
            <p:cNvSpPr txBox="1"/>
            <p:nvPr/>
          </p:nvSpPr>
          <p:spPr>
            <a:xfrm>
              <a:off x="1308308" y="934662"/>
              <a:ext cx="4153186" cy="409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1530">
                <a:lnSpc>
                  <a:spcPct val="150000"/>
                </a:lnSpc>
                <a:defRPr sz="2200">
                  <a:solidFill>
                    <a:srgbClr val="53585F"/>
                  </a:solidFill>
                  <a:latin typeface="SimHei"/>
                  <a:ea typeface="SimHei"/>
                  <a:cs typeface="SimHei"/>
                  <a:sym typeface="SimHei"/>
                </a:defRPr>
              </a:lvl1pPr>
            </a:lstStyle>
            <a:p>
              <a:pPr/>
              <a:r>
                <a:t>其他国外产品和服务合作伙伴</a:t>
              </a:r>
            </a:p>
          </p:txBody>
        </p:sp>
        <p:sp>
          <p:nvSpPr>
            <p:cNvPr id="320" name="线条"/>
            <p:cNvSpPr/>
            <p:nvPr/>
          </p:nvSpPr>
          <p:spPr>
            <a:xfrm flipV="1">
              <a:off x="743927" y="0"/>
              <a:ext cx="2" cy="1351335"/>
            </a:xfrm>
            <a:prstGeom prst="line">
              <a:avLst/>
            </a:prstGeom>
            <a:noFill/>
            <a:ln w="25400" cap="flat">
              <a:solidFill>
                <a:srgbClr val="FF9300">
                  <a:alpha val="58293"/>
                </a:srgbClr>
              </a:solidFill>
              <a:prstDash val="sysDot"/>
              <a:miter lim="400000"/>
            </a:ln>
            <a:effectLst/>
          </p:spPr>
          <p:txBody>
            <a:bodyPr wrap="square" lIns="45718" tIns="45718" rIns="45718" bIns="45718" numCol="1" anchor="t">
              <a:noAutofit/>
            </a:bodyPr>
            <a:lstStyle/>
            <a:p>
              <a:pPr defTabSz="825480"/>
            </a:p>
          </p:txBody>
        </p:sp>
        <p:sp>
          <p:nvSpPr>
            <p:cNvPr id="321" name="圆形"/>
            <p:cNvSpPr/>
            <p:nvPr/>
          </p:nvSpPr>
          <p:spPr>
            <a:xfrm flipH="1">
              <a:off x="624110" y="1246265"/>
              <a:ext cx="239648" cy="239648"/>
            </a:xfrm>
            <a:prstGeom prst="ellipse">
              <a:avLst/>
            </a:prstGeom>
            <a:solidFill>
              <a:srgbClr val="FFFFFF"/>
            </a:solidFill>
            <a:ln w="3175" cap="flat">
              <a:solidFill>
                <a:srgbClr val="BFBFBF"/>
              </a:solidFill>
              <a:prstDash val="solid"/>
              <a:round/>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322" name="圆形"/>
            <p:cNvSpPr/>
            <p:nvPr/>
          </p:nvSpPr>
          <p:spPr>
            <a:xfrm flipH="1">
              <a:off x="685112" y="1304601"/>
              <a:ext cx="122983" cy="122981"/>
            </a:xfrm>
            <a:prstGeom prst="ellipse">
              <a:avLst/>
            </a:prstGeom>
            <a:solidFill>
              <a:srgbClr val="F4C300"/>
            </a:solidFill>
            <a:ln w="12700" cap="flat">
              <a:noFill/>
              <a:miter lim="400000"/>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grpSp>
      <p:grpSp>
        <p:nvGrpSpPr>
          <p:cNvPr id="329" name="成组"/>
          <p:cNvGrpSpPr/>
          <p:nvPr/>
        </p:nvGrpSpPr>
        <p:grpSpPr>
          <a:xfrm>
            <a:off x="5161762" y="8757827"/>
            <a:ext cx="5062058" cy="1987057"/>
            <a:chOff x="0" y="0"/>
            <a:chExt cx="5062056" cy="1987055"/>
          </a:xfrm>
        </p:grpSpPr>
        <p:sp>
          <p:nvSpPr>
            <p:cNvPr id="324" name="圆角矩形"/>
            <p:cNvSpPr/>
            <p:nvPr/>
          </p:nvSpPr>
          <p:spPr>
            <a:xfrm flipH="1">
              <a:off x="-1" y="356875"/>
              <a:ext cx="3671625" cy="1630181"/>
            </a:xfrm>
            <a:prstGeom prst="roundRect">
              <a:avLst>
                <a:gd name="adj" fmla="val 7777"/>
              </a:avLst>
            </a:prstGeom>
            <a:solidFill>
              <a:srgbClr val="F3FAFF"/>
            </a:solidFill>
            <a:ln w="12700" cap="flat">
              <a:solidFill>
                <a:srgbClr val="AF82CC"/>
              </a:solidFill>
              <a:custDash>
                <a:ds d="200000" sp="200000"/>
              </a:custDash>
              <a:miter lim="400000"/>
            </a:ln>
            <a:effectLst/>
          </p:spPr>
          <p:txBody>
            <a:bodyPr wrap="square" lIns="50800" tIns="50800" rIns="50800" bIns="50800" numCol="1" anchor="ctr">
              <a:noAutofit/>
            </a:bodyP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325" name="椭圆形"/>
            <p:cNvSpPr/>
            <p:nvPr/>
          </p:nvSpPr>
          <p:spPr>
            <a:xfrm flipH="1">
              <a:off x="3525970" y="1010838"/>
              <a:ext cx="276007" cy="224656"/>
            </a:xfrm>
            <a:prstGeom prst="ellipse">
              <a:avLst/>
            </a:prstGeom>
            <a:solidFill>
              <a:srgbClr val="FFFFFF"/>
            </a:solidFill>
            <a:ln w="3175" cap="flat">
              <a:solidFill>
                <a:srgbClr val="BFBFBF"/>
              </a:solidFill>
              <a:prstDash val="solid"/>
              <a:round/>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326" name="椭圆形"/>
            <p:cNvSpPr/>
            <p:nvPr/>
          </p:nvSpPr>
          <p:spPr>
            <a:xfrm flipH="1">
              <a:off x="3593147" y="1065526"/>
              <a:ext cx="141642" cy="115289"/>
            </a:xfrm>
            <a:prstGeom prst="ellipse">
              <a:avLst/>
            </a:prstGeom>
            <a:solidFill>
              <a:srgbClr val="AF82CC"/>
            </a:solidFill>
            <a:ln w="12700" cap="flat">
              <a:solidFill>
                <a:srgbClr val="00B050"/>
              </a:solidFill>
              <a:prstDash val="solid"/>
              <a:miter lim="400000"/>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327" name="线条"/>
            <p:cNvSpPr/>
            <p:nvPr/>
          </p:nvSpPr>
          <p:spPr>
            <a:xfrm flipH="1">
              <a:off x="3809377" y="1123170"/>
              <a:ext cx="1252680" cy="3"/>
            </a:xfrm>
            <a:prstGeom prst="line">
              <a:avLst/>
            </a:prstGeom>
            <a:noFill/>
            <a:ln w="25400" cap="flat">
              <a:solidFill>
                <a:srgbClr val="00B050">
                  <a:alpha val="58293"/>
                </a:srgbClr>
              </a:solidFill>
              <a:prstDash val="sysDot"/>
              <a:miter lim="400000"/>
            </a:ln>
            <a:effectLst/>
          </p:spPr>
          <p:txBody>
            <a:bodyPr wrap="square" lIns="45718" tIns="45718" rIns="45718" bIns="45718" numCol="1" anchor="t">
              <a:noAutofit/>
            </a:bodyPr>
            <a:lstStyle/>
            <a:p>
              <a:pPr defTabSz="825480"/>
            </a:p>
          </p:txBody>
        </p:sp>
        <p:sp>
          <p:nvSpPr>
            <p:cNvPr id="328" name="邮件厂商"/>
            <p:cNvSpPr txBox="1"/>
            <p:nvPr/>
          </p:nvSpPr>
          <p:spPr>
            <a:xfrm>
              <a:off x="40212" y="-1"/>
              <a:ext cx="1270646" cy="2988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defTabSz="821530">
                <a:lnSpc>
                  <a:spcPct val="150000"/>
                </a:lnSpc>
                <a:defRPr sz="2200">
                  <a:solidFill>
                    <a:srgbClr val="53585F"/>
                  </a:solidFill>
                  <a:latin typeface="SimHei"/>
                  <a:ea typeface="SimHei"/>
                  <a:cs typeface="SimHei"/>
                  <a:sym typeface="SimHei"/>
                </a:defRPr>
              </a:lvl1pPr>
            </a:lstStyle>
            <a:p>
              <a:pPr/>
              <a:r>
                <a:t>邮件厂商</a:t>
              </a:r>
            </a:p>
          </p:txBody>
        </p:sp>
      </p:grpSp>
      <p:grpSp>
        <p:nvGrpSpPr>
          <p:cNvPr id="335" name="成组"/>
          <p:cNvGrpSpPr/>
          <p:nvPr/>
        </p:nvGrpSpPr>
        <p:grpSpPr>
          <a:xfrm>
            <a:off x="14237794" y="8757827"/>
            <a:ext cx="4789082" cy="1873403"/>
            <a:chOff x="0" y="0"/>
            <a:chExt cx="4789080" cy="1873402"/>
          </a:xfrm>
        </p:grpSpPr>
        <p:sp>
          <p:nvSpPr>
            <p:cNvPr id="330" name="圆角矩形"/>
            <p:cNvSpPr/>
            <p:nvPr/>
          </p:nvSpPr>
          <p:spPr>
            <a:xfrm>
              <a:off x="1215214" y="352529"/>
              <a:ext cx="3573867" cy="1520874"/>
            </a:xfrm>
            <a:prstGeom prst="roundRect">
              <a:avLst>
                <a:gd name="adj" fmla="val 8979"/>
              </a:avLst>
            </a:prstGeom>
            <a:solidFill>
              <a:srgbClr val="F3FAFF"/>
            </a:solidFill>
            <a:ln w="12700" cap="flat">
              <a:solidFill>
                <a:srgbClr val="AF82CC"/>
              </a:solidFill>
              <a:custDash>
                <a:ds d="200000" sp="200000"/>
              </a:custDash>
              <a:miter lim="400000"/>
            </a:ln>
            <a:effectLst/>
          </p:spPr>
          <p:txBody>
            <a:bodyPr wrap="square" lIns="50800" tIns="50800" rIns="50800" bIns="50800" numCol="1" anchor="ctr">
              <a:noAutofit/>
            </a:bodyP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sp>
          <p:nvSpPr>
            <p:cNvPr id="331" name="椭圆形"/>
            <p:cNvSpPr/>
            <p:nvPr/>
          </p:nvSpPr>
          <p:spPr>
            <a:xfrm>
              <a:off x="1076358" y="875357"/>
              <a:ext cx="294012" cy="245642"/>
            </a:xfrm>
            <a:prstGeom prst="ellipse">
              <a:avLst/>
            </a:prstGeom>
            <a:solidFill>
              <a:srgbClr val="FFFFFF"/>
            </a:solidFill>
            <a:ln w="3175" cap="flat">
              <a:solidFill>
                <a:srgbClr val="BFBFBF"/>
              </a:solidFill>
              <a:prstDash val="solid"/>
              <a:round/>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332" name="椭圆形"/>
            <p:cNvSpPr/>
            <p:nvPr/>
          </p:nvSpPr>
          <p:spPr>
            <a:xfrm>
              <a:off x="1147930" y="935154"/>
              <a:ext cx="150880" cy="126057"/>
            </a:xfrm>
            <a:prstGeom prst="ellipse">
              <a:avLst/>
            </a:prstGeom>
            <a:solidFill>
              <a:srgbClr val="AF82CC"/>
            </a:solidFill>
            <a:ln w="12700" cap="flat">
              <a:noFill/>
              <a:miter lim="400000"/>
            </a:ln>
            <a:effectLst/>
          </p:spPr>
          <p:txBody>
            <a:bodyPr wrap="square" lIns="50800" tIns="50800" rIns="50800" bIns="50800" numCol="1" anchor="t">
              <a:noAutofit/>
            </a:bodyPr>
            <a:lstStyle/>
            <a:p>
              <a:pPr defTabSz="642937">
                <a:spcBef>
                  <a:spcPts val="400"/>
                </a:spcBef>
                <a:defRPr b="1" sz="1600">
                  <a:solidFill>
                    <a:srgbClr val="FFFFFF"/>
                  </a:solidFill>
                  <a:uFill>
                    <a:solidFill>
                      <a:srgbClr val="FFFFFF"/>
                    </a:solidFill>
                  </a:uFill>
                  <a:latin typeface="+mj-lt"/>
                  <a:ea typeface="+mj-ea"/>
                  <a:cs typeface="+mj-cs"/>
                  <a:sym typeface="Helvetica"/>
                </a:defRPr>
              </a:pPr>
            </a:p>
          </p:txBody>
        </p:sp>
        <p:sp>
          <p:nvSpPr>
            <p:cNvPr id="333" name="行业合作"/>
            <p:cNvSpPr txBox="1"/>
            <p:nvPr/>
          </p:nvSpPr>
          <p:spPr>
            <a:xfrm>
              <a:off x="1309402" y="-1"/>
              <a:ext cx="1171210" cy="310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1530">
                <a:lnSpc>
                  <a:spcPct val="150000"/>
                </a:lnSpc>
                <a:defRPr sz="2200">
                  <a:solidFill>
                    <a:srgbClr val="53585F"/>
                  </a:solidFill>
                  <a:latin typeface="SimHei"/>
                  <a:ea typeface="SimHei"/>
                  <a:cs typeface="SimHei"/>
                  <a:sym typeface="SimHei"/>
                </a:defRPr>
              </a:lvl1pPr>
            </a:lstStyle>
            <a:p>
              <a:pPr/>
              <a:r>
                <a:t>行业合作</a:t>
              </a:r>
            </a:p>
          </p:txBody>
        </p:sp>
        <p:sp>
          <p:nvSpPr>
            <p:cNvPr id="334" name="线条"/>
            <p:cNvSpPr/>
            <p:nvPr/>
          </p:nvSpPr>
          <p:spPr>
            <a:xfrm flipH="1" flipV="1">
              <a:off x="0" y="1003224"/>
              <a:ext cx="1048502" cy="2"/>
            </a:xfrm>
            <a:prstGeom prst="line">
              <a:avLst/>
            </a:prstGeom>
            <a:noFill/>
            <a:ln w="25400" cap="flat">
              <a:solidFill>
                <a:srgbClr val="00B050"/>
              </a:solidFill>
              <a:prstDash val="sysDot"/>
              <a:miter lim="400000"/>
            </a:ln>
            <a:effectLst/>
          </p:spPr>
          <p:txBody>
            <a:bodyPr wrap="square" lIns="45718" tIns="45718" rIns="45718" bIns="45718" numCol="1" anchor="t">
              <a:noAutofit/>
            </a:bodyPr>
            <a:lstStyle/>
            <a:p>
              <a:pPr defTabSz="825480"/>
            </a:p>
          </p:txBody>
        </p:sp>
      </p:grpSp>
      <p:pic>
        <p:nvPicPr>
          <p:cNvPr id="336" name="image5.tif" descr="image5.tif"/>
          <p:cNvPicPr>
            <a:picLocks noChangeAspect="1"/>
          </p:cNvPicPr>
          <p:nvPr/>
        </p:nvPicPr>
        <p:blipFill>
          <a:blip r:embed="rId2">
            <a:extLst/>
          </a:blip>
          <a:stretch>
            <a:fillRect/>
          </a:stretch>
        </p:blipFill>
        <p:spPr>
          <a:xfrm>
            <a:off x="9426364" y="2408042"/>
            <a:ext cx="1181848" cy="236375"/>
          </a:xfrm>
          <a:prstGeom prst="rect">
            <a:avLst/>
          </a:prstGeom>
          <a:ln w="12700">
            <a:miter lim="400000"/>
          </a:ln>
        </p:spPr>
      </p:pic>
      <p:pic>
        <p:nvPicPr>
          <p:cNvPr id="337" name="image6.tif" descr="image6.tif"/>
          <p:cNvPicPr>
            <a:picLocks noChangeAspect="1"/>
          </p:cNvPicPr>
          <p:nvPr/>
        </p:nvPicPr>
        <p:blipFill>
          <a:blip r:embed="rId3">
            <a:extLst/>
          </a:blip>
          <a:stretch>
            <a:fillRect/>
          </a:stretch>
        </p:blipFill>
        <p:spPr>
          <a:xfrm>
            <a:off x="8346471" y="2914468"/>
            <a:ext cx="1447567" cy="336212"/>
          </a:xfrm>
          <a:prstGeom prst="rect">
            <a:avLst/>
          </a:prstGeom>
          <a:ln w="12700">
            <a:miter lim="400000"/>
          </a:ln>
        </p:spPr>
      </p:pic>
      <p:pic>
        <p:nvPicPr>
          <p:cNvPr id="338" name="image7.tif" descr="image7.tif"/>
          <p:cNvPicPr>
            <a:picLocks noChangeAspect="1"/>
          </p:cNvPicPr>
          <p:nvPr/>
        </p:nvPicPr>
        <p:blipFill>
          <a:blip r:embed="rId4">
            <a:extLst/>
          </a:blip>
          <a:stretch>
            <a:fillRect/>
          </a:stretch>
        </p:blipFill>
        <p:spPr>
          <a:xfrm>
            <a:off x="10138893" y="2925805"/>
            <a:ext cx="1647335" cy="338273"/>
          </a:xfrm>
          <a:prstGeom prst="rect">
            <a:avLst/>
          </a:prstGeom>
          <a:ln w="12700">
            <a:miter lim="400000"/>
          </a:ln>
        </p:spPr>
      </p:pic>
      <p:pic>
        <p:nvPicPr>
          <p:cNvPr id="339" name="image8.tif" descr="image8.tif"/>
          <p:cNvPicPr>
            <a:picLocks noChangeAspect="1"/>
          </p:cNvPicPr>
          <p:nvPr/>
        </p:nvPicPr>
        <p:blipFill>
          <a:blip r:embed="rId5">
            <a:extLst/>
          </a:blip>
          <a:stretch>
            <a:fillRect/>
          </a:stretch>
        </p:blipFill>
        <p:spPr>
          <a:xfrm>
            <a:off x="10158757" y="3302534"/>
            <a:ext cx="655828" cy="658076"/>
          </a:xfrm>
          <a:prstGeom prst="rect">
            <a:avLst/>
          </a:prstGeom>
          <a:ln w="12700">
            <a:miter lim="400000"/>
          </a:ln>
        </p:spPr>
      </p:pic>
      <p:pic>
        <p:nvPicPr>
          <p:cNvPr id="340" name="image9.tif" descr="image9.tif"/>
          <p:cNvPicPr>
            <a:picLocks noChangeAspect="1"/>
          </p:cNvPicPr>
          <p:nvPr/>
        </p:nvPicPr>
        <p:blipFill>
          <a:blip r:embed="rId6">
            <a:extLst/>
          </a:blip>
          <a:stretch>
            <a:fillRect/>
          </a:stretch>
        </p:blipFill>
        <p:spPr>
          <a:xfrm>
            <a:off x="10807419" y="2345329"/>
            <a:ext cx="982412" cy="375881"/>
          </a:xfrm>
          <a:prstGeom prst="rect">
            <a:avLst/>
          </a:prstGeom>
          <a:ln w="12700">
            <a:miter lim="400000"/>
          </a:ln>
        </p:spPr>
      </p:pic>
      <p:pic>
        <p:nvPicPr>
          <p:cNvPr id="341" name="image10.tif" descr="image10.tif"/>
          <p:cNvPicPr>
            <a:picLocks noChangeAspect="1"/>
          </p:cNvPicPr>
          <p:nvPr/>
        </p:nvPicPr>
        <p:blipFill>
          <a:blip r:embed="rId7">
            <a:extLst/>
          </a:blip>
          <a:stretch>
            <a:fillRect/>
          </a:stretch>
        </p:blipFill>
        <p:spPr>
          <a:xfrm>
            <a:off x="8377600" y="3419202"/>
            <a:ext cx="1385537" cy="430953"/>
          </a:xfrm>
          <a:prstGeom prst="rect">
            <a:avLst/>
          </a:prstGeom>
          <a:ln w="12700">
            <a:miter lim="400000"/>
          </a:ln>
        </p:spPr>
      </p:pic>
      <p:pic>
        <p:nvPicPr>
          <p:cNvPr id="342" name="image11.tif" descr="image11.tif"/>
          <p:cNvPicPr>
            <a:picLocks noChangeAspect="1"/>
          </p:cNvPicPr>
          <p:nvPr/>
        </p:nvPicPr>
        <p:blipFill>
          <a:blip r:embed="rId8">
            <a:extLst/>
          </a:blip>
          <a:stretch>
            <a:fillRect/>
          </a:stretch>
        </p:blipFill>
        <p:spPr>
          <a:xfrm>
            <a:off x="11367165" y="3309103"/>
            <a:ext cx="658964" cy="549605"/>
          </a:xfrm>
          <a:prstGeom prst="rect">
            <a:avLst/>
          </a:prstGeom>
          <a:ln w="12700">
            <a:miter lim="400000"/>
          </a:ln>
        </p:spPr>
      </p:pic>
      <p:pic>
        <p:nvPicPr>
          <p:cNvPr id="343" name="image12.tif" descr="image12.tif"/>
          <p:cNvPicPr>
            <a:picLocks noChangeAspect="1"/>
          </p:cNvPicPr>
          <p:nvPr/>
        </p:nvPicPr>
        <p:blipFill>
          <a:blip r:embed="rId9">
            <a:extLst/>
          </a:blip>
          <a:stretch>
            <a:fillRect/>
          </a:stretch>
        </p:blipFill>
        <p:spPr>
          <a:xfrm>
            <a:off x="13355059" y="2184051"/>
            <a:ext cx="621965" cy="621968"/>
          </a:xfrm>
          <a:prstGeom prst="rect">
            <a:avLst/>
          </a:prstGeom>
          <a:ln w="12700">
            <a:miter lim="400000"/>
          </a:ln>
        </p:spPr>
      </p:pic>
      <p:pic>
        <p:nvPicPr>
          <p:cNvPr id="344" name="image13.tif" descr="image13.tif"/>
          <p:cNvPicPr>
            <a:picLocks noChangeAspect="1"/>
          </p:cNvPicPr>
          <p:nvPr/>
        </p:nvPicPr>
        <p:blipFill>
          <a:blip r:embed="rId10">
            <a:extLst/>
          </a:blip>
          <a:stretch>
            <a:fillRect/>
          </a:stretch>
        </p:blipFill>
        <p:spPr>
          <a:xfrm>
            <a:off x="14998490" y="2408042"/>
            <a:ext cx="1128886" cy="301731"/>
          </a:xfrm>
          <a:prstGeom prst="rect">
            <a:avLst/>
          </a:prstGeom>
          <a:ln w="12700">
            <a:miter lim="400000"/>
          </a:ln>
        </p:spPr>
      </p:pic>
      <p:pic>
        <p:nvPicPr>
          <p:cNvPr id="345" name="image14.tif" descr="image14.tif"/>
          <p:cNvPicPr>
            <a:picLocks noChangeAspect="1"/>
          </p:cNvPicPr>
          <p:nvPr/>
        </p:nvPicPr>
        <p:blipFill>
          <a:blip r:embed="rId11">
            <a:extLst/>
          </a:blip>
          <a:stretch>
            <a:fillRect/>
          </a:stretch>
        </p:blipFill>
        <p:spPr>
          <a:xfrm>
            <a:off x="14132990" y="2403784"/>
            <a:ext cx="727275" cy="350557"/>
          </a:xfrm>
          <a:prstGeom prst="rect">
            <a:avLst/>
          </a:prstGeom>
          <a:ln w="12700">
            <a:miter lim="400000"/>
          </a:ln>
        </p:spPr>
      </p:pic>
      <p:pic>
        <p:nvPicPr>
          <p:cNvPr id="346" name="image49.png" descr="image49.png"/>
          <p:cNvPicPr>
            <a:picLocks noChangeAspect="1"/>
          </p:cNvPicPr>
          <p:nvPr/>
        </p:nvPicPr>
        <p:blipFill>
          <a:blip r:embed="rId12">
            <a:extLst/>
          </a:blip>
          <a:stretch>
            <a:fillRect/>
          </a:stretch>
        </p:blipFill>
        <p:spPr>
          <a:xfrm>
            <a:off x="12781166" y="2946089"/>
            <a:ext cx="855469" cy="277702"/>
          </a:xfrm>
          <a:prstGeom prst="rect">
            <a:avLst/>
          </a:prstGeom>
          <a:ln w="12700">
            <a:miter lim="400000"/>
          </a:ln>
        </p:spPr>
      </p:pic>
      <p:pic>
        <p:nvPicPr>
          <p:cNvPr id="347" name="image16.tif" descr="image16.tif"/>
          <p:cNvPicPr>
            <a:picLocks noChangeAspect="1"/>
          </p:cNvPicPr>
          <p:nvPr/>
        </p:nvPicPr>
        <p:blipFill>
          <a:blip r:embed="rId13">
            <a:extLst/>
          </a:blip>
          <a:stretch>
            <a:fillRect/>
          </a:stretch>
        </p:blipFill>
        <p:spPr>
          <a:xfrm>
            <a:off x="14856716" y="2847306"/>
            <a:ext cx="1202991" cy="261653"/>
          </a:xfrm>
          <a:prstGeom prst="rect">
            <a:avLst/>
          </a:prstGeom>
          <a:ln w="12700">
            <a:miter lim="400000"/>
          </a:ln>
        </p:spPr>
      </p:pic>
      <p:pic>
        <p:nvPicPr>
          <p:cNvPr id="348" name="image17.tif" descr="image17.tif"/>
          <p:cNvPicPr>
            <a:picLocks noChangeAspect="1"/>
          </p:cNvPicPr>
          <p:nvPr/>
        </p:nvPicPr>
        <p:blipFill>
          <a:blip r:embed="rId14">
            <a:extLst/>
          </a:blip>
          <a:stretch>
            <a:fillRect/>
          </a:stretch>
        </p:blipFill>
        <p:spPr>
          <a:xfrm>
            <a:off x="13763942" y="2936221"/>
            <a:ext cx="925713" cy="232011"/>
          </a:xfrm>
          <a:prstGeom prst="rect">
            <a:avLst/>
          </a:prstGeom>
          <a:ln w="12700">
            <a:miter lim="400000"/>
          </a:ln>
        </p:spPr>
      </p:pic>
      <p:pic>
        <p:nvPicPr>
          <p:cNvPr id="349" name="image18.tif" descr="image18.tif"/>
          <p:cNvPicPr>
            <a:picLocks noChangeAspect="1"/>
          </p:cNvPicPr>
          <p:nvPr/>
        </p:nvPicPr>
        <p:blipFill>
          <a:blip r:embed="rId15">
            <a:extLst/>
          </a:blip>
          <a:stretch>
            <a:fillRect/>
          </a:stretch>
        </p:blipFill>
        <p:spPr>
          <a:xfrm>
            <a:off x="13421062" y="3299344"/>
            <a:ext cx="642380" cy="403061"/>
          </a:xfrm>
          <a:prstGeom prst="rect">
            <a:avLst/>
          </a:prstGeom>
          <a:ln w="12700">
            <a:miter lim="400000"/>
          </a:ln>
        </p:spPr>
      </p:pic>
      <p:pic>
        <p:nvPicPr>
          <p:cNvPr id="350" name="image19.tif" descr="image19.tif"/>
          <p:cNvPicPr>
            <a:picLocks noChangeAspect="1"/>
          </p:cNvPicPr>
          <p:nvPr/>
        </p:nvPicPr>
        <p:blipFill>
          <a:blip r:embed="rId16">
            <a:extLst/>
          </a:blip>
          <a:stretch>
            <a:fillRect/>
          </a:stretch>
        </p:blipFill>
        <p:spPr>
          <a:xfrm>
            <a:off x="12429899" y="3365579"/>
            <a:ext cx="1002689" cy="381979"/>
          </a:xfrm>
          <a:prstGeom prst="rect">
            <a:avLst/>
          </a:prstGeom>
          <a:ln w="12700">
            <a:miter lim="400000"/>
          </a:ln>
        </p:spPr>
      </p:pic>
      <p:pic>
        <p:nvPicPr>
          <p:cNvPr id="351" name="image20.tif" descr="image20.tif"/>
          <p:cNvPicPr>
            <a:picLocks noChangeAspect="1"/>
          </p:cNvPicPr>
          <p:nvPr/>
        </p:nvPicPr>
        <p:blipFill>
          <a:blip r:embed="rId17">
            <a:extLst/>
          </a:blip>
          <a:stretch>
            <a:fillRect/>
          </a:stretch>
        </p:blipFill>
        <p:spPr>
          <a:xfrm>
            <a:off x="14141270" y="3329298"/>
            <a:ext cx="796151" cy="287500"/>
          </a:xfrm>
          <a:prstGeom prst="rect">
            <a:avLst/>
          </a:prstGeom>
          <a:ln w="12700">
            <a:miter lim="400000"/>
          </a:ln>
        </p:spPr>
      </p:pic>
      <p:pic>
        <p:nvPicPr>
          <p:cNvPr id="352" name="image21.tif" descr="image21.tif"/>
          <p:cNvPicPr>
            <a:picLocks noChangeAspect="1"/>
          </p:cNvPicPr>
          <p:nvPr/>
        </p:nvPicPr>
        <p:blipFill>
          <a:blip r:embed="rId18">
            <a:extLst/>
          </a:blip>
          <a:stretch>
            <a:fillRect/>
          </a:stretch>
        </p:blipFill>
        <p:spPr>
          <a:xfrm>
            <a:off x="15648103" y="3303106"/>
            <a:ext cx="519060" cy="321949"/>
          </a:xfrm>
          <a:prstGeom prst="rect">
            <a:avLst/>
          </a:prstGeom>
          <a:ln w="12700">
            <a:miter lim="400000"/>
          </a:ln>
        </p:spPr>
      </p:pic>
      <p:pic>
        <p:nvPicPr>
          <p:cNvPr id="353" name="image22.tif" descr="image22.tif"/>
          <p:cNvPicPr>
            <a:picLocks noChangeAspect="1"/>
          </p:cNvPicPr>
          <p:nvPr/>
        </p:nvPicPr>
        <p:blipFill>
          <a:blip r:embed="rId19">
            <a:extLst/>
          </a:blip>
          <a:stretch>
            <a:fillRect/>
          </a:stretch>
        </p:blipFill>
        <p:spPr>
          <a:xfrm>
            <a:off x="14964590" y="3234991"/>
            <a:ext cx="499141" cy="485651"/>
          </a:xfrm>
          <a:prstGeom prst="rect">
            <a:avLst/>
          </a:prstGeom>
          <a:ln w="12700">
            <a:miter lim="400000"/>
          </a:ln>
        </p:spPr>
      </p:pic>
      <p:sp>
        <p:nvSpPr>
          <p:cNvPr id="354" name="形状"/>
          <p:cNvSpPr/>
          <p:nvPr/>
        </p:nvSpPr>
        <p:spPr>
          <a:xfrm>
            <a:off x="16349350" y="2224873"/>
            <a:ext cx="2761127" cy="1627101"/>
          </a:xfrm>
          <a:custGeom>
            <a:avLst/>
            <a:gdLst/>
            <a:ahLst/>
            <a:cxnLst>
              <a:cxn ang="0">
                <a:pos x="wd2" y="hd2"/>
              </a:cxn>
              <a:cxn ang="5400000">
                <a:pos x="wd2" y="hd2"/>
              </a:cxn>
              <a:cxn ang="10800000">
                <a:pos x="wd2" y="hd2"/>
              </a:cxn>
              <a:cxn ang="16200000">
                <a:pos x="wd2" y="hd2"/>
              </a:cxn>
            </a:cxnLst>
            <a:rect l="0" t="0" r="r" b="b"/>
            <a:pathLst>
              <a:path w="21600" h="13513" fill="norm" stroke="1" extrusionOk="0">
                <a:moveTo>
                  <a:pt x="0" y="1641"/>
                </a:moveTo>
                <a:cubicBezTo>
                  <a:pt x="7200" y="-4043"/>
                  <a:pt x="14400" y="7325"/>
                  <a:pt x="21600" y="1641"/>
                </a:cubicBezTo>
                <a:lnTo>
                  <a:pt x="21600" y="11873"/>
                </a:lnTo>
                <a:cubicBezTo>
                  <a:pt x="14400" y="17557"/>
                  <a:pt x="7200" y="6189"/>
                  <a:pt x="0" y="11873"/>
                </a:cubicBezTo>
                <a:close/>
              </a:path>
            </a:pathLst>
          </a:custGeom>
          <a:solidFill>
            <a:srgbClr val="FBFBFB"/>
          </a:solidFill>
          <a:ln w="12700">
            <a:solidFill>
              <a:srgbClr val="FF0000"/>
            </a:solidFill>
            <a:custDash>
              <a:ds d="200000" sp="200000"/>
            </a:custDash>
            <a:miter lim="400000"/>
          </a:ln>
        </p:spPr>
        <p:txBody>
          <a:bodyPr lIns="50800" tIns="50800" rIns="50800" bIns="50800" anchor="ct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pic>
        <p:nvPicPr>
          <p:cNvPr id="355" name="image23.tif" descr="image23.tif"/>
          <p:cNvPicPr>
            <a:picLocks noChangeAspect="1"/>
          </p:cNvPicPr>
          <p:nvPr/>
        </p:nvPicPr>
        <p:blipFill>
          <a:blip r:embed="rId20">
            <a:extLst/>
          </a:blip>
          <a:stretch>
            <a:fillRect/>
          </a:stretch>
        </p:blipFill>
        <p:spPr>
          <a:xfrm>
            <a:off x="16492442" y="2459558"/>
            <a:ext cx="945572" cy="434659"/>
          </a:xfrm>
          <a:prstGeom prst="rect">
            <a:avLst/>
          </a:prstGeom>
          <a:ln w="12700">
            <a:miter lim="400000"/>
          </a:ln>
        </p:spPr>
      </p:pic>
      <p:pic>
        <p:nvPicPr>
          <p:cNvPr id="356" name="image20.tif" descr="image20.tif"/>
          <p:cNvPicPr>
            <a:picLocks noChangeAspect="1"/>
          </p:cNvPicPr>
          <p:nvPr/>
        </p:nvPicPr>
        <p:blipFill>
          <a:blip r:embed="rId21">
            <a:extLst/>
          </a:blip>
          <a:stretch>
            <a:fillRect/>
          </a:stretch>
        </p:blipFill>
        <p:spPr>
          <a:xfrm>
            <a:off x="17639064" y="2722930"/>
            <a:ext cx="325119" cy="224488"/>
          </a:xfrm>
          <a:prstGeom prst="rect">
            <a:avLst/>
          </a:prstGeom>
          <a:ln w="12700">
            <a:miter lim="400000"/>
          </a:ln>
        </p:spPr>
      </p:pic>
      <p:pic>
        <p:nvPicPr>
          <p:cNvPr id="357" name="image25.png" descr="image25.png"/>
          <p:cNvPicPr>
            <a:picLocks noChangeAspect="1"/>
          </p:cNvPicPr>
          <p:nvPr/>
        </p:nvPicPr>
        <p:blipFill>
          <a:blip r:embed="rId22">
            <a:extLst/>
          </a:blip>
          <a:stretch>
            <a:fillRect/>
          </a:stretch>
        </p:blipFill>
        <p:spPr>
          <a:xfrm>
            <a:off x="18121306" y="2734329"/>
            <a:ext cx="895236" cy="327720"/>
          </a:xfrm>
          <a:prstGeom prst="rect">
            <a:avLst/>
          </a:prstGeom>
          <a:ln w="12700">
            <a:miter lim="400000"/>
          </a:ln>
        </p:spPr>
      </p:pic>
      <p:pic>
        <p:nvPicPr>
          <p:cNvPr id="358" name="image26.png" descr="image26.png"/>
          <p:cNvPicPr>
            <a:picLocks noChangeAspect="1"/>
          </p:cNvPicPr>
          <p:nvPr/>
        </p:nvPicPr>
        <p:blipFill>
          <a:blip r:embed="rId23">
            <a:extLst/>
          </a:blip>
          <a:stretch>
            <a:fillRect/>
          </a:stretch>
        </p:blipFill>
        <p:spPr>
          <a:xfrm>
            <a:off x="16558601" y="3036646"/>
            <a:ext cx="723456" cy="347816"/>
          </a:xfrm>
          <a:prstGeom prst="rect">
            <a:avLst/>
          </a:prstGeom>
          <a:ln w="12700">
            <a:miter lim="400000"/>
          </a:ln>
        </p:spPr>
      </p:pic>
      <p:pic>
        <p:nvPicPr>
          <p:cNvPr id="359" name="image27.tif" descr="image27.tif"/>
          <p:cNvPicPr>
            <a:picLocks noChangeAspect="1"/>
          </p:cNvPicPr>
          <p:nvPr/>
        </p:nvPicPr>
        <p:blipFill>
          <a:blip r:embed="rId24">
            <a:extLst/>
          </a:blip>
          <a:stretch>
            <a:fillRect/>
          </a:stretch>
        </p:blipFill>
        <p:spPr>
          <a:xfrm>
            <a:off x="17375647" y="3129911"/>
            <a:ext cx="1290101" cy="322526"/>
          </a:xfrm>
          <a:prstGeom prst="rect">
            <a:avLst/>
          </a:prstGeom>
          <a:ln w="12700">
            <a:miter lim="400000"/>
          </a:ln>
        </p:spPr>
      </p:pic>
      <p:pic>
        <p:nvPicPr>
          <p:cNvPr id="360" name="image28.png" descr="image28.png"/>
          <p:cNvPicPr>
            <a:picLocks noChangeAspect="1"/>
          </p:cNvPicPr>
          <p:nvPr/>
        </p:nvPicPr>
        <p:blipFill>
          <a:blip r:embed="rId25">
            <a:extLst/>
          </a:blip>
          <a:stretch>
            <a:fillRect/>
          </a:stretch>
        </p:blipFill>
        <p:spPr>
          <a:xfrm>
            <a:off x="18071335" y="3425250"/>
            <a:ext cx="921751" cy="311402"/>
          </a:xfrm>
          <a:prstGeom prst="rect">
            <a:avLst/>
          </a:prstGeom>
          <a:ln w="12700">
            <a:miter lim="400000"/>
          </a:ln>
        </p:spPr>
      </p:pic>
      <p:pic>
        <p:nvPicPr>
          <p:cNvPr id="361" name="image29.tif" descr="image29.tif"/>
          <p:cNvPicPr>
            <a:picLocks noChangeAspect="1"/>
          </p:cNvPicPr>
          <p:nvPr/>
        </p:nvPicPr>
        <p:blipFill>
          <a:blip r:embed="rId26">
            <a:extLst/>
          </a:blip>
          <a:stretch>
            <a:fillRect/>
          </a:stretch>
        </p:blipFill>
        <p:spPr>
          <a:xfrm>
            <a:off x="5315520" y="4501599"/>
            <a:ext cx="934686" cy="354136"/>
          </a:xfrm>
          <a:prstGeom prst="rect">
            <a:avLst/>
          </a:prstGeom>
          <a:ln w="12700">
            <a:miter lim="400000"/>
          </a:ln>
        </p:spPr>
      </p:pic>
      <p:pic>
        <p:nvPicPr>
          <p:cNvPr id="362" name="image30.png" descr="image30.png"/>
          <p:cNvPicPr>
            <a:picLocks noChangeAspect="1"/>
          </p:cNvPicPr>
          <p:nvPr/>
        </p:nvPicPr>
        <p:blipFill>
          <a:blip r:embed="rId27">
            <a:extLst/>
          </a:blip>
          <a:stretch>
            <a:fillRect/>
          </a:stretch>
        </p:blipFill>
        <p:spPr>
          <a:xfrm>
            <a:off x="6374557" y="4518085"/>
            <a:ext cx="970573" cy="334309"/>
          </a:xfrm>
          <a:prstGeom prst="rect">
            <a:avLst/>
          </a:prstGeom>
          <a:ln w="12700">
            <a:miter lim="400000"/>
          </a:ln>
        </p:spPr>
      </p:pic>
      <p:pic>
        <p:nvPicPr>
          <p:cNvPr id="363" name="image31.png" descr="image31.png"/>
          <p:cNvPicPr>
            <a:picLocks noChangeAspect="1"/>
          </p:cNvPicPr>
          <p:nvPr/>
        </p:nvPicPr>
        <p:blipFill>
          <a:blip r:embed="rId28">
            <a:extLst/>
          </a:blip>
          <a:stretch>
            <a:fillRect/>
          </a:stretch>
        </p:blipFill>
        <p:spPr>
          <a:xfrm>
            <a:off x="7495888" y="4546028"/>
            <a:ext cx="879836" cy="279718"/>
          </a:xfrm>
          <a:prstGeom prst="rect">
            <a:avLst/>
          </a:prstGeom>
          <a:ln w="12700">
            <a:miter lim="400000"/>
          </a:ln>
        </p:spPr>
      </p:pic>
      <p:pic>
        <p:nvPicPr>
          <p:cNvPr id="364" name="image32.tif" descr="image32.tif"/>
          <p:cNvPicPr>
            <a:picLocks noChangeAspect="1"/>
          </p:cNvPicPr>
          <p:nvPr/>
        </p:nvPicPr>
        <p:blipFill>
          <a:blip r:embed="rId29">
            <a:extLst/>
          </a:blip>
          <a:stretch>
            <a:fillRect/>
          </a:stretch>
        </p:blipFill>
        <p:spPr>
          <a:xfrm>
            <a:off x="7132973" y="5020005"/>
            <a:ext cx="812330" cy="349051"/>
          </a:xfrm>
          <a:prstGeom prst="rect">
            <a:avLst/>
          </a:prstGeom>
          <a:ln w="12700">
            <a:miter lim="400000"/>
          </a:ln>
        </p:spPr>
      </p:pic>
      <p:pic>
        <p:nvPicPr>
          <p:cNvPr id="365" name="image33.tif" descr="image33.tif"/>
          <p:cNvPicPr>
            <a:picLocks noChangeAspect="1"/>
          </p:cNvPicPr>
          <p:nvPr/>
        </p:nvPicPr>
        <p:blipFill>
          <a:blip r:embed="rId30">
            <a:extLst/>
          </a:blip>
          <a:stretch>
            <a:fillRect/>
          </a:stretch>
        </p:blipFill>
        <p:spPr>
          <a:xfrm>
            <a:off x="6209943" y="5029227"/>
            <a:ext cx="784211" cy="320222"/>
          </a:xfrm>
          <a:prstGeom prst="rect">
            <a:avLst/>
          </a:prstGeom>
          <a:ln w="12700">
            <a:miter lim="400000"/>
          </a:ln>
        </p:spPr>
      </p:pic>
      <p:pic>
        <p:nvPicPr>
          <p:cNvPr id="366" name="image34.tif" descr="image34.tif"/>
          <p:cNvPicPr>
            <a:picLocks noChangeAspect="1"/>
          </p:cNvPicPr>
          <p:nvPr/>
        </p:nvPicPr>
        <p:blipFill>
          <a:blip r:embed="rId31">
            <a:extLst/>
          </a:blip>
          <a:stretch>
            <a:fillRect/>
          </a:stretch>
        </p:blipFill>
        <p:spPr>
          <a:xfrm>
            <a:off x="5292491" y="5019623"/>
            <a:ext cx="796089" cy="331704"/>
          </a:xfrm>
          <a:prstGeom prst="rect">
            <a:avLst/>
          </a:prstGeom>
          <a:ln w="12700">
            <a:miter lim="400000"/>
          </a:ln>
        </p:spPr>
      </p:pic>
      <p:pic>
        <p:nvPicPr>
          <p:cNvPr id="367" name="image35.tif" descr="image35.tif"/>
          <p:cNvPicPr>
            <a:picLocks noChangeAspect="1"/>
          </p:cNvPicPr>
          <p:nvPr/>
        </p:nvPicPr>
        <p:blipFill>
          <a:blip r:embed="rId32">
            <a:extLst/>
          </a:blip>
          <a:stretch>
            <a:fillRect/>
          </a:stretch>
        </p:blipFill>
        <p:spPr>
          <a:xfrm>
            <a:off x="8041554" y="5044449"/>
            <a:ext cx="774337" cy="314576"/>
          </a:xfrm>
          <a:prstGeom prst="rect">
            <a:avLst/>
          </a:prstGeom>
          <a:ln w="12700">
            <a:miter lim="400000"/>
          </a:ln>
        </p:spPr>
      </p:pic>
      <p:pic>
        <p:nvPicPr>
          <p:cNvPr id="368" name="image36.tif" descr="image36.tif"/>
          <p:cNvPicPr>
            <a:picLocks noChangeAspect="1"/>
          </p:cNvPicPr>
          <p:nvPr/>
        </p:nvPicPr>
        <p:blipFill>
          <a:blip r:embed="rId33">
            <a:extLst/>
          </a:blip>
          <a:stretch>
            <a:fillRect/>
          </a:stretch>
        </p:blipFill>
        <p:spPr>
          <a:xfrm>
            <a:off x="5411497" y="5471912"/>
            <a:ext cx="872755" cy="231451"/>
          </a:xfrm>
          <a:prstGeom prst="rect">
            <a:avLst/>
          </a:prstGeom>
          <a:ln w="12700">
            <a:miter lim="400000"/>
          </a:ln>
        </p:spPr>
      </p:pic>
      <p:pic>
        <p:nvPicPr>
          <p:cNvPr id="369" name="image37.tif" descr="image37.tif"/>
          <p:cNvPicPr>
            <a:picLocks noChangeAspect="1"/>
          </p:cNvPicPr>
          <p:nvPr/>
        </p:nvPicPr>
        <p:blipFill>
          <a:blip r:embed="rId34">
            <a:extLst/>
          </a:blip>
          <a:stretch>
            <a:fillRect/>
          </a:stretch>
        </p:blipFill>
        <p:spPr>
          <a:xfrm>
            <a:off x="6744858" y="5461648"/>
            <a:ext cx="1066279" cy="221155"/>
          </a:xfrm>
          <a:prstGeom prst="rect">
            <a:avLst/>
          </a:prstGeom>
          <a:ln w="12700">
            <a:miter lim="400000"/>
          </a:ln>
        </p:spPr>
      </p:pic>
      <p:pic>
        <p:nvPicPr>
          <p:cNvPr id="370" name="image38.tif" descr="image38.tif"/>
          <p:cNvPicPr>
            <a:picLocks noChangeAspect="1"/>
          </p:cNvPicPr>
          <p:nvPr/>
        </p:nvPicPr>
        <p:blipFill>
          <a:blip r:embed="rId35">
            <a:extLst/>
          </a:blip>
          <a:stretch>
            <a:fillRect/>
          </a:stretch>
        </p:blipFill>
        <p:spPr>
          <a:xfrm>
            <a:off x="5357592" y="5812666"/>
            <a:ext cx="770183" cy="258094"/>
          </a:xfrm>
          <a:prstGeom prst="rect">
            <a:avLst/>
          </a:prstGeom>
          <a:ln w="12700">
            <a:miter lim="400000"/>
          </a:ln>
        </p:spPr>
      </p:pic>
      <p:pic>
        <p:nvPicPr>
          <p:cNvPr id="371" name="image39.tif" descr="image39.tif"/>
          <p:cNvPicPr>
            <a:picLocks noChangeAspect="1"/>
          </p:cNvPicPr>
          <p:nvPr/>
        </p:nvPicPr>
        <p:blipFill>
          <a:blip r:embed="rId36">
            <a:extLst/>
          </a:blip>
          <a:stretch>
            <a:fillRect/>
          </a:stretch>
        </p:blipFill>
        <p:spPr>
          <a:xfrm>
            <a:off x="6372003" y="5762685"/>
            <a:ext cx="914903" cy="290446"/>
          </a:xfrm>
          <a:prstGeom prst="rect">
            <a:avLst/>
          </a:prstGeom>
          <a:ln w="12700">
            <a:miter lim="400000"/>
          </a:ln>
        </p:spPr>
      </p:pic>
      <p:pic>
        <p:nvPicPr>
          <p:cNvPr id="372" name="image40.tif" descr="image40.tif"/>
          <p:cNvPicPr>
            <a:picLocks noChangeAspect="1"/>
          </p:cNvPicPr>
          <p:nvPr/>
        </p:nvPicPr>
        <p:blipFill>
          <a:blip r:embed="rId37">
            <a:extLst/>
          </a:blip>
          <a:stretch>
            <a:fillRect/>
          </a:stretch>
        </p:blipFill>
        <p:spPr>
          <a:xfrm>
            <a:off x="7482962" y="5736117"/>
            <a:ext cx="984931" cy="343581"/>
          </a:xfrm>
          <a:prstGeom prst="rect">
            <a:avLst/>
          </a:prstGeom>
          <a:ln w="12700">
            <a:miter lim="400000"/>
          </a:ln>
        </p:spPr>
      </p:pic>
      <p:sp>
        <p:nvSpPr>
          <p:cNvPr id="373" name="形状"/>
          <p:cNvSpPr/>
          <p:nvPr/>
        </p:nvSpPr>
        <p:spPr>
          <a:xfrm>
            <a:off x="5612958" y="11654086"/>
            <a:ext cx="2761127" cy="1627101"/>
          </a:xfrm>
          <a:custGeom>
            <a:avLst/>
            <a:gdLst/>
            <a:ahLst/>
            <a:cxnLst>
              <a:cxn ang="0">
                <a:pos x="wd2" y="hd2"/>
              </a:cxn>
              <a:cxn ang="5400000">
                <a:pos x="wd2" y="hd2"/>
              </a:cxn>
              <a:cxn ang="10800000">
                <a:pos x="wd2" y="hd2"/>
              </a:cxn>
              <a:cxn ang="16200000">
                <a:pos x="wd2" y="hd2"/>
              </a:cxn>
            </a:cxnLst>
            <a:rect l="0" t="0" r="r" b="b"/>
            <a:pathLst>
              <a:path w="21600" h="13513" fill="norm" stroke="1" extrusionOk="0">
                <a:moveTo>
                  <a:pt x="0" y="1641"/>
                </a:moveTo>
                <a:cubicBezTo>
                  <a:pt x="7200" y="-4043"/>
                  <a:pt x="14400" y="7325"/>
                  <a:pt x="21600" y="1641"/>
                </a:cubicBezTo>
                <a:lnTo>
                  <a:pt x="21600" y="11873"/>
                </a:lnTo>
                <a:cubicBezTo>
                  <a:pt x="14400" y="17557"/>
                  <a:pt x="7200" y="6189"/>
                  <a:pt x="0" y="11873"/>
                </a:cubicBezTo>
                <a:close/>
              </a:path>
            </a:pathLst>
          </a:custGeom>
          <a:solidFill>
            <a:srgbClr val="FBFBFB"/>
          </a:solidFill>
          <a:ln w="12700">
            <a:solidFill>
              <a:srgbClr val="FFC000"/>
            </a:solidFill>
            <a:custDash>
              <a:ds d="200000" sp="200000"/>
            </a:custDash>
            <a:miter lim="400000"/>
          </a:ln>
        </p:spPr>
        <p:txBody>
          <a:bodyPr lIns="50800" tIns="50800" rIns="50800" bIns="50800" anchor="ctr"/>
          <a:lstStyle/>
          <a:p>
            <a:pPr defTabSz="642937">
              <a:spcBef>
                <a:spcPts val="400"/>
              </a:spcBef>
              <a:defRPr b="1" sz="1400">
                <a:solidFill>
                  <a:srgbClr val="06BB9B"/>
                </a:solidFill>
                <a:uFill>
                  <a:solidFill>
                    <a:srgbClr val="06BB9B"/>
                  </a:solidFill>
                </a:uFill>
                <a:latin typeface="+mj-lt"/>
                <a:ea typeface="+mj-ea"/>
                <a:cs typeface="+mj-cs"/>
                <a:sym typeface="Helvetica"/>
              </a:defRPr>
            </a:pPr>
          </a:p>
        </p:txBody>
      </p:sp>
      <p:pic>
        <p:nvPicPr>
          <p:cNvPr id="374" name="image41.tif" descr="image41.tif"/>
          <p:cNvPicPr>
            <a:picLocks noChangeAspect="1"/>
          </p:cNvPicPr>
          <p:nvPr/>
        </p:nvPicPr>
        <p:blipFill>
          <a:blip r:embed="rId38">
            <a:extLst/>
          </a:blip>
          <a:stretch>
            <a:fillRect/>
          </a:stretch>
        </p:blipFill>
        <p:spPr>
          <a:xfrm>
            <a:off x="2462989" y="4591417"/>
            <a:ext cx="1628066" cy="400344"/>
          </a:xfrm>
          <a:prstGeom prst="rect">
            <a:avLst/>
          </a:prstGeom>
          <a:ln w="12700">
            <a:miter lim="400000"/>
          </a:ln>
        </p:spPr>
      </p:pic>
      <p:pic>
        <p:nvPicPr>
          <p:cNvPr id="375" name="image42.tif" descr="image42.tif"/>
          <p:cNvPicPr>
            <a:picLocks noChangeAspect="1"/>
          </p:cNvPicPr>
          <p:nvPr/>
        </p:nvPicPr>
        <p:blipFill>
          <a:blip r:embed="rId39">
            <a:extLst/>
          </a:blip>
          <a:stretch>
            <a:fillRect/>
          </a:stretch>
        </p:blipFill>
        <p:spPr>
          <a:xfrm>
            <a:off x="3878458" y="5185474"/>
            <a:ext cx="978207" cy="600264"/>
          </a:xfrm>
          <a:prstGeom prst="rect">
            <a:avLst/>
          </a:prstGeom>
          <a:ln w="12700">
            <a:miter lim="400000"/>
          </a:ln>
        </p:spPr>
      </p:pic>
      <p:pic>
        <p:nvPicPr>
          <p:cNvPr id="376" name="image43.tif" descr="image43.tif"/>
          <p:cNvPicPr>
            <a:picLocks noChangeAspect="1"/>
          </p:cNvPicPr>
          <p:nvPr/>
        </p:nvPicPr>
        <p:blipFill>
          <a:blip r:embed="rId40">
            <a:extLst/>
          </a:blip>
          <a:stretch>
            <a:fillRect/>
          </a:stretch>
        </p:blipFill>
        <p:spPr>
          <a:xfrm>
            <a:off x="17594769" y="4893643"/>
            <a:ext cx="1257426" cy="339213"/>
          </a:xfrm>
          <a:prstGeom prst="rect">
            <a:avLst/>
          </a:prstGeom>
          <a:ln w="12700">
            <a:miter lim="400000"/>
          </a:ln>
        </p:spPr>
      </p:pic>
      <p:pic>
        <p:nvPicPr>
          <p:cNvPr id="377" name="image44.tif" descr="image44.tif"/>
          <p:cNvPicPr>
            <a:picLocks noChangeAspect="1"/>
          </p:cNvPicPr>
          <p:nvPr/>
        </p:nvPicPr>
        <p:blipFill>
          <a:blip r:embed="rId41">
            <a:extLst/>
          </a:blip>
          <a:stretch>
            <a:fillRect/>
          </a:stretch>
        </p:blipFill>
        <p:spPr>
          <a:xfrm>
            <a:off x="15658186" y="4770799"/>
            <a:ext cx="1298667" cy="444653"/>
          </a:xfrm>
          <a:prstGeom prst="rect">
            <a:avLst/>
          </a:prstGeom>
          <a:ln w="12700">
            <a:miter lim="400000"/>
          </a:ln>
        </p:spPr>
      </p:pic>
      <p:pic>
        <p:nvPicPr>
          <p:cNvPr id="378" name="image45.png" descr="image45.png"/>
          <p:cNvPicPr>
            <a:picLocks noChangeAspect="1"/>
          </p:cNvPicPr>
          <p:nvPr/>
        </p:nvPicPr>
        <p:blipFill>
          <a:blip r:embed="rId42">
            <a:extLst/>
          </a:blip>
          <a:stretch>
            <a:fillRect/>
          </a:stretch>
        </p:blipFill>
        <p:spPr>
          <a:xfrm>
            <a:off x="16432130" y="5457840"/>
            <a:ext cx="1232178" cy="407492"/>
          </a:xfrm>
          <a:prstGeom prst="rect">
            <a:avLst/>
          </a:prstGeom>
          <a:ln w="12700">
            <a:miter lim="400000"/>
          </a:ln>
        </p:spPr>
      </p:pic>
      <p:pic>
        <p:nvPicPr>
          <p:cNvPr id="379" name="image46.tif" descr="image46.tif"/>
          <p:cNvPicPr>
            <a:picLocks noChangeAspect="1"/>
          </p:cNvPicPr>
          <p:nvPr/>
        </p:nvPicPr>
        <p:blipFill>
          <a:blip r:embed="rId43">
            <a:extLst/>
          </a:blip>
          <a:stretch>
            <a:fillRect/>
          </a:stretch>
        </p:blipFill>
        <p:spPr>
          <a:xfrm>
            <a:off x="19220885" y="4855734"/>
            <a:ext cx="1068349" cy="353378"/>
          </a:xfrm>
          <a:prstGeom prst="rect">
            <a:avLst/>
          </a:prstGeom>
          <a:ln w="12700">
            <a:miter lim="400000"/>
          </a:ln>
        </p:spPr>
      </p:pic>
      <p:pic>
        <p:nvPicPr>
          <p:cNvPr id="380" name="image9.tif" descr="image9.tif"/>
          <p:cNvPicPr>
            <a:picLocks noChangeAspect="1"/>
          </p:cNvPicPr>
          <p:nvPr/>
        </p:nvPicPr>
        <p:blipFill>
          <a:blip r:embed="rId44">
            <a:extLst/>
          </a:blip>
          <a:stretch>
            <a:fillRect/>
          </a:stretch>
        </p:blipFill>
        <p:spPr>
          <a:xfrm>
            <a:off x="5315520" y="6933463"/>
            <a:ext cx="409651" cy="409653"/>
          </a:xfrm>
          <a:prstGeom prst="rect">
            <a:avLst/>
          </a:prstGeom>
          <a:ln w="12700">
            <a:miter lim="400000"/>
          </a:ln>
        </p:spPr>
      </p:pic>
      <p:pic>
        <p:nvPicPr>
          <p:cNvPr id="381" name="image48.png" descr="image48.png"/>
          <p:cNvPicPr>
            <a:picLocks noChangeAspect="1"/>
          </p:cNvPicPr>
          <p:nvPr/>
        </p:nvPicPr>
        <p:blipFill>
          <a:blip r:embed="rId45">
            <a:extLst/>
          </a:blip>
          <a:stretch>
            <a:fillRect/>
          </a:stretch>
        </p:blipFill>
        <p:spPr>
          <a:xfrm>
            <a:off x="5901331" y="7000978"/>
            <a:ext cx="1196699" cy="287209"/>
          </a:xfrm>
          <a:prstGeom prst="rect">
            <a:avLst/>
          </a:prstGeom>
          <a:ln w="12700">
            <a:miter lim="400000"/>
          </a:ln>
        </p:spPr>
      </p:pic>
      <p:pic>
        <p:nvPicPr>
          <p:cNvPr id="382" name="image49.png" descr="image49.png"/>
          <p:cNvPicPr>
            <a:picLocks noChangeAspect="1"/>
          </p:cNvPicPr>
          <p:nvPr/>
        </p:nvPicPr>
        <p:blipFill>
          <a:blip r:embed="rId46">
            <a:extLst/>
          </a:blip>
          <a:stretch>
            <a:fillRect/>
          </a:stretch>
        </p:blipFill>
        <p:spPr>
          <a:xfrm>
            <a:off x="7241351" y="6980321"/>
            <a:ext cx="659751" cy="315937"/>
          </a:xfrm>
          <a:prstGeom prst="rect">
            <a:avLst/>
          </a:prstGeom>
          <a:ln w="12700">
            <a:miter lim="400000"/>
          </a:ln>
        </p:spPr>
      </p:pic>
      <p:pic>
        <p:nvPicPr>
          <p:cNvPr id="383" name="image50.tif" descr="image50.tif"/>
          <p:cNvPicPr>
            <a:picLocks noChangeAspect="1"/>
          </p:cNvPicPr>
          <p:nvPr/>
        </p:nvPicPr>
        <p:blipFill>
          <a:blip r:embed="rId47">
            <a:extLst/>
          </a:blip>
          <a:stretch>
            <a:fillRect/>
          </a:stretch>
        </p:blipFill>
        <p:spPr>
          <a:xfrm>
            <a:off x="8033942" y="6984883"/>
            <a:ext cx="750595" cy="306814"/>
          </a:xfrm>
          <a:prstGeom prst="rect">
            <a:avLst/>
          </a:prstGeom>
          <a:ln w="12700">
            <a:miter lim="400000"/>
          </a:ln>
        </p:spPr>
      </p:pic>
      <p:pic>
        <p:nvPicPr>
          <p:cNvPr id="384" name="image51.tif" descr="image51.tif"/>
          <p:cNvPicPr>
            <a:picLocks noChangeAspect="1"/>
          </p:cNvPicPr>
          <p:nvPr/>
        </p:nvPicPr>
        <p:blipFill>
          <a:blip r:embed="rId48">
            <a:extLst/>
          </a:blip>
          <a:stretch>
            <a:fillRect/>
          </a:stretch>
        </p:blipFill>
        <p:spPr>
          <a:xfrm>
            <a:off x="5344947" y="7462358"/>
            <a:ext cx="468185" cy="421881"/>
          </a:xfrm>
          <a:prstGeom prst="rect">
            <a:avLst/>
          </a:prstGeom>
          <a:ln w="12700">
            <a:miter lim="400000"/>
          </a:ln>
        </p:spPr>
      </p:pic>
      <p:pic>
        <p:nvPicPr>
          <p:cNvPr id="385" name="image52.tif" descr="image52.tif"/>
          <p:cNvPicPr>
            <a:picLocks noChangeAspect="1"/>
          </p:cNvPicPr>
          <p:nvPr/>
        </p:nvPicPr>
        <p:blipFill>
          <a:blip r:embed="rId49">
            <a:extLst/>
          </a:blip>
          <a:stretch>
            <a:fillRect/>
          </a:stretch>
        </p:blipFill>
        <p:spPr>
          <a:xfrm>
            <a:off x="5933964" y="7477738"/>
            <a:ext cx="906714" cy="311260"/>
          </a:xfrm>
          <a:prstGeom prst="rect">
            <a:avLst/>
          </a:prstGeom>
          <a:ln w="12700">
            <a:miter lim="400000"/>
          </a:ln>
        </p:spPr>
      </p:pic>
      <p:pic>
        <p:nvPicPr>
          <p:cNvPr id="386" name="image53.png" descr="image53.png"/>
          <p:cNvPicPr>
            <a:picLocks noChangeAspect="1"/>
          </p:cNvPicPr>
          <p:nvPr/>
        </p:nvPicPr>
        <p:blipFill>
          <a:blip r:embed="rId50">
            <a:extLst/>
          </a:blip>
          <a:stretch>
            <a:fillRect/>
          </a:stretch>
        </p:blipFill>
        <p:spPr>
          <a:xfrm>
            <a:off x="6923781" y="7463353"/>
            <a:ext cx="805949" cy="431089"/>
          </a:xfrm>
          <a:prstGeom prst="rect">
            <a:avLst/>
          </a:prstGeom>
          <a:ln w="12700">
            <a:miter lim="400000"/>
          </a:ln>
        </p:spPr>
      </p:pic>
      <p:pic>
        <p:nvPicPr>
          <p:cNvPr id="387" name="image54.tif" descr="image54.tif"/>
          <p:cNvPicPr>
            <a:picLocks noChangeAspect="1"/>
          </p:cNvPicPr>
          <p:nvPr/>
        </p:nvPicPr>
        <p:blipFill>
          <a:blip r:embed="rId51">
            <a:extLst/>
          </a:blip>
          <a:stretch>
            <a:fillRect/>
          </a:stretch>
        </p:blipFill>
        <p:spPr>
          <a:xfrm>
            <a:off x="7868586" y="7439935"/>
            <a:ext cx="630728" cy="480214"/>
          </a:xfrm>
          <a:prstGeom prst="rect">
            <a:avLst/>
          </a:prstGeom>
          <a:ln w="12700">
            <a:miter lim="400000"/>
          </a:ln>
        </p:spPr>
      </p:pic>
      <p:pic>
        <p:nvPicPr>
          <p:cNvPr id="388" name="image55.tif" descr="image55.tif"/>
          <p:cNvPicPr>
            <a:picLocks noChangeAspect="1"/>
          </p:cNvPicPr>
          <p:nvPr/>
        </p:nvPicPr>
        <p:blipFill>
          <a:blip r:embed="rId52">
            <a:extLst/>
          </a:blip>
          <a:stretch>
            <a:fillRect/>
          </a:stretch>
        </p:blipFill>
        <p:spPr>
          <a:xfrm>
            <a:off x="5233353" y="7925030"/>
            <a:ext cx="782374" cy="529035"/>
          </a:xfrm>
          <a:prstGeom prst="rect">
            <a:avLst/>
          </a:prstGeom>
          <a:ln w="12700">
            <a:miter lim="400000"/>
          </a:ln>
        </p:spPr>
      </p:pic>
      <p:pic>
        <p:nvPicPr>
          <p:cNvPr id="389" name="image56.tif" descr="image56.tif"/>
          <p:cNvPicPr>
            <a:picLocks noChangeAspect="1"/>
          </p:cNvPicPr>
          <p:nvPr/>
        </p:nvPicPr>
        <p:blipFill>
          <a:blip r:embed="rId53">
            <a:extLst/>
          </a:blip>
          <a:stretch>
            <a:fillRect/>
          </a:stretch>
        </p:blipFill>
        <p:spPr>
          <a:xfrm>
            <a:off x="6194261" y="8035398"/>
            <a:ext cx="935571" cy="337242"/>
          </a:xfrm>
          <a:prstGeom prst="rect">
            <a:avLst/>
          </a:prstGeom>
          <a:ln w="12700">
            <a:miter lim="400000"/>
          </a:ln>
        </p:spPr>
      </p:pic>
      <p:pic>
        <p:nvPicPr>
          <p:cNvPr id="390" name="image57.png" descr="image57.png"/>
          <p:cNvPicPr>
            <a:picLocks noChangeAspect="1"/>
          </p:cNvPicPr>
          <p:nvPr/>
        </p:nvPicPr>
        <p:blipFill>
          <a:blip r:embed="rId54">
            <a:extLst/>
          </a:blip>
          <a:stretch>
            <a:fillRect/>
          </a:stretch>
        </p:blipFill>
        <p:spPr>
          <a:xfrm>
            <a:off x="2552101" y="7560485"/>
            <a:ext cx="1179713" cy="291688"/>
          </a:xfrm>
          <a:prstGeom prst="rect">
            <a:avLst/>
          </a:prstGeom>
          <a:ln w="12700">
            <a:miter lim="400000"/>
          </a:ln>
        </p:spPr>
      </p:pic>
      <p:pic>
        <p:nvPicPr>
          <p:cNvPr id="391" name="image58.tif" descr="image58.tif"/>
          <p:cNvPicPr>
            <a:picLocks noChangeAspect="1"/>
          </p:cNvPicPr>
          <p:nvPr/>
        </p:nvPicPr>
        <p:blipFill>
          <a:blip r:embed="rId55">
            <a:extLst/>
          </a:blip>
          <a:stretch>
            <a:fillRect/>
          </a:stretch>
        </p:blipFill>
        <p:spPr>
          <a:xfrm>
            <a:off x="4036627" y="7655821"/>
            <a:ext cx="894168" cy="474181"/>
          </a:xfrm>
          <a:prstGeom prst="rect">
            <a:avLst/>
          </a:prstGeom>
          <a:ln w="12700">
            <a:miter lim="400000"/>
          </a:ln>
        </p:spPr>
      </p:pic>
      <p:pic>
        <p:nvPicPr>
          <p:cNvPr id="392" name="image59.tif" descr="image59.tif"/>
          <p:cNvPicPr>
            <a:picLocks noChangeAspect="1"/>
          </p:cNvPicPr>
          <p:nvPr/>
        </p:nvPicPr>
        <p:blipFill>
          <a:blip r:embed="rId56">
            <a:extLst/>
          </a:blip>
          <a:stretch>
            <a:fillRect/>
          </a:stretch>
        </p:blipFill>
        <p:spPr>
          <a:xfrm>
            <a:off x="16507677" y="7057603"/>
            <a:ext cx="808677" cy="452861"/>
          </a:xfrm>
          <a:prstGeom prst="rect">
            <a:avLst/>
          </a:prstGeom>
          <a:ln w="12700">
            <a:miter lim="400000"/>
          </a:ln>
        </p:spPr>
      </p:pic>
      <p:pic>
        <p:nvPicPr>
          <p:cNvPr id="393" name="image60.tif" descr="image60.tif"/>
          <p:cNvPicPr>
            <a:picLocks noChangeAspect="1"/>
          </p:cNvPicPr>
          <p:nvPr/>
        </p:nvPicPr>
        <p:blipFill>
          <a:blip r:embed="rId57">
            <a:extLst/>
          </a:blip>
          <a:stretch>
            <a:fillRect/>
          </a:stretch>
        </p:blipFill>
        <p:spPr>
          <a:xfrm>
            <a:off x="17431401" y="7123040"/>
            <a:ext cx="1036936" cy="306937"/>
          </a:xfrm>
          <a:prstGeom prst="rect">
            <a:avLst/>
          </a:prstGeom>
          <a:ln w="12700">
            <a:miter lim="400000"/>
          </a:ln>
        </p:spPr>
      </p:pic>
      <p:pic>
        <p:nvPicPr>
          <p:cNvPr id="394" name="image61.tif" descr="image61.tif"/>
          <p:cNvPicPr>
            <a:picLocks noChangeAspect="1"/>
          </p:cNvPicPr>
          <p:nvPr/>
        </p:nvPicPr>
        <p:blipFill>
          <a:blip r:embed="rId58">
            <a:extLst/>
          </a:blip>
          <a:stretch>
            <a:fillRect/>
          </a:stretch>
        </p:blipFill>
        <p:spPr>
          <a:xfrm>
            <a:off x="15639271" y="7727695"/>
            <a:ext cx="735489" cy="402307"/>
          </a:xfrm>
          <a:prstGeom prst="rect">
            <a:avLst/>
          </a:prstGeom>
          <a:ln w="12700">
            <a:miter lim="400000"/>
          </a:ln>
        </p:spPr>
      </p:pic>
      <p:pic>
        <p:nvPicPr>
          <p:cNvPr id="395" name="image62.tif" descr="image62.tif"/>
          <p:cNvPicPr>
            <a:picLocks noChangeAspect="1"/>
          </p:cNvPicPr>
          <p:nvPr/>
        </p:nvPicPr>
        <p:blipFill>
          <a:blip r:embed="rId59">
            <a:extLst/>
          </a:blip>
          <a:stretch>
            <a:fillRect/>
          </a:stretch>
        </p:blipFill>
        <p:spPr>
          <a:xfrm>
            <a:off x="15749674" y="7050382"/>
            <a:ext cx="609846" cy="528257"/>
          </a:xfrm>
          <a:prstGeom prst="rect">
            <a:avLst/>
          </a:prstGeom>
          <a:ln w="12700">
            <a:miter lim="400000"/>
          </a:ln>
        </p:spPr>
      </p:pic>
      <p:pic>
        <p:nvPicPr>
          <p:cNvPr id="396" name="image63.tif" descr="image63.tif"/>
          <p:cNvPicPr>
            <a:picLocks noChangeAspect="1"/>
          </p:cNvPicPr>
          <p:nvPr/>
        </p:nvPicPr>
        <p:blipFill>
          <a:blip r:embed="rId60">
            <a:extLst/>
          </a:blip>
          <a:stretch>
            <a:fillRect/>
          </a:stretch>
        </p:blipFill>
        <p:spPr>
          <a:xfrm>
            <a:off x="16561277" y="7733243"/>
            <a:ext cx="1126231" cy="421192"/>
          </a:xfrm>
          <a:prstGeom prst="rect">
            <a:avLst/>
          </a:prstGeom>
          <a:ln w="12700">
            <a:miter lim="400000"/>
          </a:ln>
        </p:spPr>
      </p:pic>
      <p:pic>
        <p:nvPicPr>
          <p:cNvPr id="397" name="image64.tif" descr="image64.tif"/>
          <p:cNvPicPr>
            <a:picLocks noChangeAspect="1"/>
          </p:cNvPicPr>
          <p:nvPr/>
        </p:nvPicPr>
        <p:blipFill>
          <a:blip r:embed="rId61">
            <a:extLst/>
          </a:blip>
          <a:stretch>
            <a:fillRect/>
          </a:stretch>
        </p:blipFill>
        <p:spPr>
          <a:xfrm>
            <a:off x="17826363" y="7693060"/>
            <a:ext cx="897934" cy="364575"/>
          </a:xfrm>
          <a:prstGeom prst="rect">
            <a:avLst/>
          </a:prstGeom>
          <a:ln w="12700">
            <a:miter lim="400000"/>
          </a:ln>
        </p:spPr>
      </p:pic>
      <p:pic>
        <p:nvPicPr>
          <p:cNvPr id="398" name="image65.png" descr="image65.png"/>
          <p:cNvPicPr>
            <a:picLocks noChangeAspect="1"/>
          </p:cNvPicPr>
          <p:nvPr/>
        </p:nvPicPr>
        <p:blipFill>
          <a:blip r:embed="rId62">
            <a:extLst/>
          </a:blip>
          <a:stretch>
            <a:fillRect/>
          </a:stretch>
        </p:blipFill>
        <p:spPr>
          <a:xfrm>
            <a:off x="17409512" y="8133081"/>
            <a:ext cx="979065" cy="271257"/>
          </a:xfrm>
          <a:prstGeom prst="rect">
            <a:avLst/>
          </a:prstGeom>
          <a:ln w="12700">
            <a:miter lim="400000"/>
          </a:ln>
        </p:spPr>
      </p:pic>
      <p:pic>
        <p:nvPicPr>
          <p:cNvPr id="399" name="image66.tif" descr="image66.tif"/>
          <p:cNvPicPr>
            <a:picLocks noChangeAspect="1"/>
          </p:cNvPicPr>
          <p:nvPr/>
        </p:nvPicPr>
        <p:blipFill>
          <a:blip r:embed="rId63">
            <a:extLst/>
          </a:blip>
          <a:stretch>
            <a:fillRect/>
          </a:stretch>
        </p:blipFill>
        <p:spPr>
          <a:xfrm>
            <a:off x="19196839" y="7167680"/>
            <a:ext cx="984914" cy="511218"/>
          </a:xfrm>
          <a:prstGeom prst="rect">
            <a:avLst/>
          </a:prstGeom>
          <a:ln w="12700">
            <a:miter lim="400000"/>
          </a:ln>
        </p:spPr>
      </p:pic>
      <p:pic>
        <p:nvPicPr>
          <p:cNvPr id="400" name="image67.png" descr="image67.png"/>
          <p:cNvPicPr>
            <a:picLocks noChangeAspect="1"/>
          </p:cNvPicPr>
          <p:nvPr/>
        </p:nvPicPr>
        <p:blipFill>
          <a:blip r:embed="rId64">
            <a:extLst/>
          </a:blip>
          <a:stretch>
            <a:fillRect/>
          </a:stretch>
        </p:blipFill>
        <p:spPr>
          <a:xfrm>
            <a:off x="20243911" y="7750176"/>
            <a:ext cx="1210994" cy="357343"/>
          </a:xfrm>
          <a:prstGeom prst="rect">
            <a:avLst/>
          </a:prstGeom>
          <a:ln w="12700">
            <a:miter lim="400000"/>
          </a:ln>
        </p:spPr>
      </p:pic>
      <p:pic>
        <p:nvPicPr>
          <p:cNvPr id="401" name="image68.tif" descr="image68.tif"/>
          <p:cNvPicPr>
            <a:picLocks noChangeAspect="1"/>
          </p:cNvPicPr>
          <p:nvPr/>
        </p:nvPicPr>
        <p:blipFill>
          <a:blip r:embed="rId65">
            <a:extLst/>
          </a:blip>
          <a:stretch>
            <a:fillRect/>
          </a:stretch>
        </p:blipFill>
        <p:spPr>
          <a:xfrm>
            <a:off x="5344947" y="9346088"/>
            <a:ext cx="1416110" cy="417702"/>
          </a:xfrm>
          <a:prstGeom prst="rect">
            <a:avLst/>
          </a:prstGeom>
          <a:ln w="12700">
            <a:miter lim="400000"/>
          </a:ln>
        </p:spPr>
      </p:pic>
      <p:pic>
        <p:nvPicPr>
          <p:cNvPr id="402" name="image69.tif" descr="image69.tif"/>
          <p:cNvPicPr>
            <a:picLocks noChangeAspect="1"/>
          </p:cNvPicPr>
          <p:nvPr/>
        </p:nvPicPr>
        <p:blipFill>
          <a:blip r:embed="rId66">
            <a:extLst/>
          </a:blip>
          <a:stretch>
            <a:fillRect/>
          </a:stretch>
        </p:blipFill>
        <p:spPr>
          <a:xfrm>
            <a:off x="6744858" y="10003647"/>
            <a:ext cx="1429494" cy="339913"/>
          </a:xfrm>
          <a:prstGeom prst="rect">
            <a:avLst/>
          </a:prstGeom>
          <a:ln w="12700">
            <a:miter lim="400000"/>
          </a:ln>
        </p:spPr>
      </p:pic>
      <p:pic>
        <p:nvPicPr>
          <p:cNvPr id="403" name="image70.tif" descr="image70.tif"/>
          <p:cNvPicPr>
            <a:picLocks noChangeAspect="1"/>
          </p:cNvPicPr>
          <p:nvPr/>
        </p:nvPicPr>
        <p:blipFill>
          <a:blip r:embed="rId67">
            <a:extLst/>
          </a:blip>
          <a:stretch>
            <a:fillRect/>
          </a:stretch>
        </p:blipFill>
        <p:spPr>
          <a:xfrm>
            <a:off x="3404606" y="9680426"/>
            <a:ext cx="1496197" cy="498734"/>
          </a:xfrm>
          <a:prstGeom prst="rect">
            <a:avLst/>
          </a:prstGeom>
          <a:ln w="12700">
            <a:miter lim="400000"/>
          </a:ln>
        </p:spPr>
      </p:pic>
      <p:pic>
        <p:nvPicPr>
          <p:cNvPr id="404" name="image71.png" descr="image71.png"/>
          <p:cNvPicPr>
            <a:picLocks noChangeAspect="1"/>
          </p:cNvPicPr>
          <p:nvPr/>
        </p:nvPicPr>
        <p:blipFill>
          <a:blip r:embed="rId68">
            <a:extLst/>
          </a:blip>
          <a:stretch>
            <a:fillRect/>
          </a:stretch>
        </p:blipFill>
        <p:spPr>
          <a:xfrm>
            <a:off x="15740198" y="9318926"/>
            <a:ext cx="1338136" cy="194082"/>
          </a:xfrm>
          <a:prstGeom prst="rect">
            <a:avLst/>
          </a:prstGeom>
          <a:ln w="12700">
            <a:miter lim="400000"/>
          </a:ln>
        </p:spPr>
      </p:pic>
      <p:pic>
        <p:nvPicPr>
          <p:cNvPr id="405" name="image72.png" descr="image72.png"/>
          <p:cNvPicPr>
            <a:picLocks noChangeAspect="1"/>
          </p:cNvPicPr>
          <p:nvPr/>
        </p:nvPicPr>
        <p:blipFill>
          <a:blip r:embed="rId69">
            <a:extLst/>
          </a:blip>
          <a:stretch>
            <a:fillRect/>
          </a:stretch>
        </p:blipFill>
        <p:spPr>
          <a:xfrm>
            <a:off x="17398455" y="9324999"/>
            <a:ext cx="1029840" cy="199754"/>
          </a:xfrm>
          <a:prstGeom prst="rect">
            <a:avLst/>
          </a:prstGeom>
          <a:ln w="12700">
            <a:miter lim="400000"/>
          </a:ln>
        </p:spPr>
      </p:pic>
      <p:pic>
        <p:nvPicPr>
          <p:cNvPr id="406" name="image73.png" descr="image73.png"/>
          <p:cNvPicPr>
            <a:picLocks noChangeAspect="1"/>
          </p:cNvPicPr>
          <p:nvPr/>
        </p:nvPicPr>
        <p:blipFill>
          <a:blip r:embed="rId70">
            <a:extLst/>
          </a:blip>
          <a:stretch>
            <a:fillRect/>
          </a:stretch>
        </p:blipFill>
        <p:spPr>
          <a:xfrm>
            <a:off x="15866952" y="9666642"/>
            <a:ext cx="1117561" cy="195800"/>
          </a:xfrm>
          <a:prstGeom prst="rect">
            <a:avLst/>
          </a:prstGeom>
          <a:ln w="12700">
            <a:miter lim="400000"/>
          </a:ln>
        </p:spPr>
      </p:pic>
      <p:pic>
        <p:nvPicPr>
          <p:cNvPr id="407" name="image74.tif" descr="image74.tif"/>
          <p:cNvPicPr>
            <a:picLocks noChangeAspect="1"/>
          </p:cNvPicPr>
          <p:nvPr/>
        </p:nvPicPr>
        <p:blipFill>
          <a:blip r:embed="rId71">
            <a:extLst/>
          </a:blip>
          <a:stretch>
            <a:fillRect/>
          </a:stretch>
        </p:blipFill>
        <p:spPr>
          <a:xfrm>
            <a:off x="17181174" y="9632381"/>
            <a:ext cx="1042307" cy="344823"/>
          </a:xfrm>
          <a:prstGeom prst="rect">
            <a:avLst/>
          </a:prstGeom>
          <a:ln w="12700">
            <a:miter lim="400000"/>
          </a:ln>
        </p:spPr>
      </p:pic>
      <p:pic>
        <p:nvPicPr>
          <p:cNvPr id="408" name="image75.tif" descr="image75.tif"/>
          <p:cNvPicPr>
            <a:picLocks noChangeAspect="1"/>
          </p:cNvPicPr>
          <p:nvPr/>
        </p:nvPicPr>
        <p:blipFill>
          <a:blip r:embed="rId72">
            <a:extLst/>
          </a:blip>
          <a:stretch>
            <a:fillRect/>
          </a:stretch>
        </p:blipFill>
        <p:spPr>
          <a:xfrm>
            <a:off x="15672627" y="10112670"/>
            <a:ext cx="914587" cy="438705"/>
          </a:xfrm>
          <a:prstGeom prst="rect">
            <a:avLst/>
          </a:prstGeom>
          <a:ln w="12700">
            <a:miter lim="400000"/>
          </a:ln>
        </p:spPr>
      </p:pic>
      <p:pic>
        <p:nvPicPr>
          <p:cNvPr id="409" name="image76.png" descr="image76.png"/>
          <p:cNvPicPr>
            <a:picLocks noChangeAspect="1"/>
          </p:cNvPicPr>
          <p:nvPr/>
        </p:nvPicPr>
        <p:blipFill>
          <a:blip r:embed="rId73">
            <a:extLst/>
          </a:blip>
          <a:stretch>
            <a:fillRect/>
          </a:stretch>
        </p:blipFill>
        <p:spPr>
          <a:xfrm>
            <a:off x="16969368" y="10093083"/>
            <a:ext cx="370558" cy="402781"/>
          </a:xfrm>
          <a:prstGeom prst="rect">
            <a:avLst/>
          </a:prstGeom>
          <a:ln w="12700">
            <a:miter lim="400000"/>
          </a:ln>
        </p:spPr>
      </p:pic>
      <p:pic>
        <p:nvPicPr>
          <p:cNvPr id="410" name="image77.tif" descr="image77.tif"/>
          <p:cNvPicPr>
            <a:picLocks noChangeAspect="1"/>
          </p:cNvPicPr>
          <p:nvPr/>
        </p:nvPicPr>
        <p:blipFill>
          <a:blip r:embed="rId74">
            <a:extLst/>
          </a:blip>
          <a:stretch>
            <a:fillRect/>
          </a:stretch>
        </p:blipFill>
        <p:spPr>
          <a:xfrm>
            <a:off x="17577355" y="10046172"/>
            <a:ext cx="878203" cy="606889"/>
          </a:xfrm>
          <a:prstGeom prst="rect">
            <a:avLst/>
          </a:prstGeom>
          <a:ln w="12700">
            <a:miter lim="400000"/>
          </a:ln>
        </p:spPr>
      </p:pic>
      <p:pic>
        <p:nvPicPr>
          <p:cNvPr id="411" name="image78.png" descr="image78.png"/>
          <p:cNvPicPr>
            <a:picLocks noChangeAspect="1"/>
          </p:cNvPicPr>
          <p:nvPr/>
        </p:nvPicPr>
        <p:blipFill>
          <a:blip r:embed="rId75">
            <a:extLst/>
          </a:blip>
          <a:stretch>
            <a:fillRect/>
          </a:stretch>
        </p:blipFill>
        <p:spPr>
          <a:xfrm>
            <a:off x="19066499" y="9600952"/>
            <a:ext cx="1688579" cy="427490"/>
          </a:xfrm>
          <a:prstGeom prst="rect">
            <a:avLst/>
          </a:prstGeom>
          <a:ln w="12700">
            <a:miter lim="400000"/>
          </a:ln>
        </p:spPr>
      </p:pic>
      <p:pic>
        <p:nvPicPr>
          <p:cNvPr id="412" name="image79.tif" descr="image79.tif"/>
          <p:cNvPicPr>
            <a:picLocks noChangeAspect="1"/>
          </p:cNvPicPr>
          <p:nvPr/>
        </p:nvPicPr>
        <p:blipFill>
          <a:blip r:embed="rId76">
            <a:extLst/>
          </a:blip>
          <a:stretch>
            <a:fillRect/>
          </a:stretch>
        </p:blipFill>
        <p:spPr>
          <a:xfrm>
            <a:off x="20090624" y="10073695"/>
            <a:ext cx="1611386" cy="498368"/>
          </a:xfrm>
          <a:prstGeom prst="rect">
            <a:avLst/>
          </a:prstGeom>
          <a:ln w="12700">
            <a:miter lim="400000"/>
          </a:ln>
        </p:spPr>
      </p:pic>
      <p:pic>
        <p:nvPicPr>
          <p:cNvPr id="413" name="image80.tif" descr="image80.tif"/>
          <p:cNvPicPr>
            <a:picLocks noChangeAspect="1"/>
          </p:cNvPicPr>
          <p:nvPr/>
        </p:nvPicPr>
        <p:blipFill>
          <a:blip r:embed="rId77">
            <a:extLst/>
          </a:blip>
          <a:stretch>
            <a:fillRect/>
          </a:stretch>
        </p:blipFill>
        <p:spPr>
          <a:xfrm>
            <a:off x="8539196" y="11781135"/>
            <a:ext cx="809096" cy="331937"/>
          </a:xfrm>
          <a:prstGeom prst="rect">
            <a:avLst/>
          </a:prstGeom>
          <a:ln w="12700">
            <a:miter lim="400000"/>
          </a:ln>
        </p:spPr>
      </p:pic>
      <p:pic>
        <p:nvPicPr>
          <p:cNvPr id="414" name="image81.png" descr="image81.png"/>
          <p:cNvPicPr>
            <a:picLocks noChangeAspect="1"/>
          </p:cNvPicPr>
          <p:nvPr/>
        </p:nvPicPr>
        <p:blipFill>
          <a:blip r:embed="rId78">
            <a:extLst/>
          </a:blip>
          <a:stretch>
            <a:fillRect/>
          </a:stretch>
        </p:blipFill>
        <p:spPr>
          <a:xfrm>
            <a:off x="9591295" y="11820079"/>
            <a:ext cx="556155" cy="254047"/>
          </a:xfrm>
          <a:prstGeom prst="rect">
            <a:avLst/>
          </a:prstGeom>
          <a:ln w="12700">
            <a:miter lim="400000"/>
          </a:ln>
        </p:spPr>
      </p:pic>
      <p:pic>
        <p:nvPicPr>
          <p:cNvPr id="415" name="image82.tif" descr="image82.tif"/>
          <p:cNvPicPr>
            <a:picLocks noChangeAspect="1"/>
          </p:cNvPicPr>
          <p:nvPr/>
        </p:nvPicPr>
        <p:blipFill>
          <a:blip r:embed="rId79">
            <a:extLst/>
          </a:blip>
          <a:stretch>
            <a:fillRect/>
          </a:stretch>
        </p:blipFill>
        <p:spPr>
          <a:xfrm>
            <a:off x="10344637" y="11718389"/>
            <a:ext cx="797745" cy="410962"/>
          </a:xfrm>
          <a:prstGeom prst="rect">
            <a:avLst/>
          </a:prstGeom>
          <a:ln w="12700">
            <a:miter lim="400000"/>
          </a:ln>
        </p:spPr>
      </p:pic>
      <p:pic>
        <p:nvPicPr>
          <p:cNvPr id="416" name="image83.tif" descr="image83.tif"/>
          <p:cNvPicPr>
            <a:picLocks noChangeAspect="1"/>
          </p:cNvPicPr>
          <p:nvPr/>
        </p:nvPicPr>
        <p:blipFill>
          <a:blip r:embed="rId80">
            <a:extLst/>
          </a:blip>
          <a:stretch>
            <a:fillRect/>
          </a:stretch>
        </p:blipFill>
        <p:spPr>
          <a:xfrm>
            <a:off x="8673563" y="12283866"/>
            <a:ext cx="553097" cy="553100"/>
          </a:xfrm>
          <a:prstGeom prst="rect">
            <a:avLst/>
          </a:prstGeom>
          <a:ln w="12700">
            <a:miter lim="400000"/>
          </a:ln>
        </p:spPr>
      </p:pic>
      <p:pic>
        <p:nvPicPr>
          <p:cNvPr id="417" name="image84.tif" descr="image84.tif"/>
          <p:cNvPicPr>
            <a:picLocks noChangeAspect="1"/>
          </p:cNvPicPr>
          <p:nvPr/>
        </p:nvPicPr>
        <p:blipFill>
          <a:blip r:embed="rId81">
            <a:extLst/>
          </a:blip>
          <a:stretch>
            <a:fillRect/>
          </a:stretch>
        </p:blipFill>
        <p:spPr>
          <a:xfrm>
            <a:off x="9542915" y="12281509"/>
            <a:ext cx="587586" cy="587588"/>
          </a:xfrm>
          <a:prstGeom prst="rect">
            <a:avLst/>
          </a:prstGeom>
          <a:ln w="12700">
            <a:miter lim="400000"/>
          </a:ln>
        </p:spPr>
      </p:pic>
      <p:pic>
        <p:nvPicPr>
          <p:cNvPr id="418" name="image85.tif" descr="image85.tif"/>
          <p:cNvPicPr>
            <a:picLocks noChangeAspect="1"/>
          </p:cNvPicPr>
          <p:nvPr/>
        </p:nvPicPr>
        <p:blipFill>
          <a:blip r:embed="rId82">
            <a:extLst/>
          </a:blip>
          <a:stretch>
            <a:fillRect/>
          </a:stretch>
        </p:blipFill>
        <p:spPr>
          <a:xfrm>
            <a:off x="7051512" y="12409179"/>
            <a:ext cx="888754" cy="332245"/>
          </a:xfrm>
          <a:prstGeom prst="rect">
            <a:avLst/>
          </a:prstGeom>
          <a:ln w="12700">
            <a:miter lim="400000"/>
          </a:ln>
        </p:spPr>
      </p:pic>
      <p:pic>
        <p:nvPicPr>
          <p:cNvPr id="419" name="image86.tif" descr="image86.tif"/>
          <p:cNvPicPr>
            <a:picLocks noChangeAspect="1"/>
          </p:cNvPicPr>
          <p:nvPr/>
        </p:nvPicPr>
        <p:blipFill>
          <a:blip r:embed="rId83">
            <a:extLst/>
          </a:blip>
          <a:stretch>
            <a:fillRect/>
          </a:stretch>
        </p:blipFill>
        <p:spPr>
          <a:xfrm>
            <a:off x="12610188" y="11851802"/>
            <a:ext cx="678410" cy="475626"/>
          </a:xfrm>
          <a:prstGeom prst="rect">
            <a:avLst/>
          </a:prstGeom>
          <a:ln w="12700">
            <a:miter lim="400000"/>
          </a:ln>
        </p:spPr>
      </p:pic>
      <p:pic>
        <p:nvPicPr>
          <p:cNvPr id="420" name="image87.png" descr="image87.png"/>
          <p:cNvPicPr>
            <a:picLocks noChangeAspect="1"/>
          </p:cNvPicPr>
          <p:nvPr/>
        </p:nvPicPr>
        <p:blipFill>
          <a:blip r:embed="rId84">
            <a:extLst/>
          </a:blip>
          <a:stretch>
            <a:fillRect/>
          </a:stretch>
        </p:blipFill>
        <p:spPr>
          <a:xfrm>
            <a:off x="14307053" y="11781135"/>
            <a:ext cx="1300711" cy="323872"/>
          </a:xfrm>
          <a:prstGeom prst="rect">
            <a:avLst/>
          </a:prstGeom>
          <a:ln w="12700">
            <a:miter lim="400000"/>
          </a:ln>
        </p:spPr>
      </p:pic>
      <p:pic>
        <p:nvPicPr>
          <p:cNvPr id="421" name="image88.png" descr="image88.png"/>
          <p:cNvPicPr>
            <a:picLocks noChangeAspect="1"/>
          </p:cNvPicPr>
          <p:nvPr/>
        </p:nvPicPr>
        <p:blipFill>
          <a:blip r:embed="rId85">
            <a:extLst/>
          </a:blip>
          <a:stretch>
            <a:fillRect/>
          </a:stretch>
        </p:blipFill>
        <p:spPr>
          <a:xfrm>
            <a:off x="13389599" y="11782914"/>
            <a:ext cx="787568" cy="349038"/>
          </a:xfrm>
          <a:prstGeom prst="rect">
            <a:avLst/>
          </a:prstGeom>
          <a:ln w="12700">
            <a:miter lim="400000"/>
          </a:ln>
        </p:spPr>
      </p:pic>
      <p:pic>
        <p:nvPicPr>
          <p:cNvPr id="422" name="image89.tif" descr="image89.tif"/>
          <p:cNvPicPr>
            <a:picLocks noChangeAspect="1"/>
          </p:cNvPicPr>
          <p:nvPr/>
        </p:nvPicPr>
        <p:blipFill>
          <a:blip r:embed="rId86">
            <a:extLst/>
          </a:blip>
          <a:stretch>
            <a:fillRect/>
          </a:stretch>
        </p:blipFill>
        <p:spPr>
          <a:xfrm>
            <a:off x="12562813" y="12409179"/>
            <a:ext cx="854519" cy="274667"/>
          </a:xfrm>
          <a:prstGeom prst="rect">
            <a:avLst/>
          </a:prstGeom>
          <a:ln w="12700">
            <a:miter lim="400000"/>
          </a:ln>
        </p:spPr>
      </p:pic>
      <p:pic>
        <p:nvPicPr>
          <p:cNvPr id="423" name="image90.tif" descr="image90.tif"/>
          <p:cNvPicPr>
            <a:picLocks noChangeAspect="1"/>
          </p:cNvPicPr>
          <p:nvPr/>
        </p:nvPicPr>
        <p:blipFill>
          <a:blip r:embed="rId87">
            <a:extLst/>
          </a:blip>
          <a:stretch>
            <a:fillRect/>
          </a:stretch>
        </p:blipFill>
        <p:spPr>
          <a:xfrm>
            <a:off x="13565427" y="12316076"/>
            <a:ext cx="900890" cy="325005"/>
          </a:xfrm>
          <a:prstGeom prst="rect">
            <a:avLst/>
          </a:prstGeom>
          <a:ln w="12700">
            <a:miter lim="400000"/>
          </a:ln>
        </p:spPr>
      </p:pic>
      <p:pic>
        <p:nvPicPr>
          <p:cNvPr id="424" name="image91.tif" descr="image91.tif"/>
          <p:cNvPicPr>
            <a:picLocks noChangeAspect="1"/>
          </p:cNvPicPr>
          <p:nvPr/>
        </p:nvPicPr>
        <p:blipFill>
          <a:blip r:embed="rId88">
            <a:extLst/>
          </a:blip>
          <a:stretch>
            <a:fillRect/>
          </a:stretch>
        </p:blipFill>
        <p:spPr>
          <a:xfrm>
            <a:off x="14534646" y="12180216"/>
            <a:ext cx="711437" cy="582773"/>
          </a:xfrm>
          <a:prstGeom prst="rect">
            <a:avLst/>
          </a:prstGeom>
          <a:ln w="12700">
            <a:miter lim="400000"/>
          </a:ln>
        </p:spPr>
      </p:pic>
      <p:pic>
        <p:nvPicPr>
          <p:cNvPr id="425" name="image92.tif" descr="image92.tif"/>
          <p:cNvPicPr>
            <a:picLocks noChangeAspect="1"/>
          </p:cNvPicPr>
          <p:nvPr/>
        </p:nvPicPr>
        <p:blipFill>
          <a:blip r:embed="rId89">
            <a:extLst/>
          </a:blip>
          <a:stretch>
            <a:fillRect/>
          </a:stretch>
        </p:blipFill>
        <p:spPr>
          <a:xfrm>
            <a:off x="15280800" y="12296839"/>
            <a:ext cx="794187" cy="295512"/>
          </a:xfrm>
          <a:prstGeom prst="rect">
            <a:avLst/>
          </a:prstGeom>
          <a:ln w="12700">
            <a:miter lim="400000"/>
          </a:ln>
        </p:spPr>
      </p:pic>
      <p:pic>
        <p:nvPicPr>
          <p:cNvPr id="426" name="image93.png" descr="image93.png"/>
          <p:cNvPicPr>
            <a:picLocks noChangeAspect="1"/>
          </p:cNvPicPr>
          <p:nvPr/>
        </p:nvPicPr>
        <p:blipFill>
          <a:blip r:embed="rId90">
            <a:extLst/>
          </a:blip>
          <a:stretch>
            <a:fillRect/>
          </a:stretch>
        </p:blipFill>
        <p:spPr>
          <a:xfrm>
            <a:off x="13389599" y="12908300"/>
            <a:ext cx="596964" cy="211234"/>
          </a:xfrm>
          <a:prstGeom prst="rect">
            <a:avLst/>
          </a:prstGeom>
          <a:ln w="12700">
            <a:miter lim="400000"/>
          </a:ln>
        </p:spPr>
      </p:pic>
      <p:pic>
        <p:nvPicPr>
          <p:cNvPr id="427" name="image94.png" descr="image94.png"/>
          <p:cNvPicPr>
            <a:picLocks noChangeAspect="1"/>
          </p:cNvPicPr>
          <p:nvPr/>
        </p:nvPicPr>
        <p:blipFill>
          <a:blip r:embed="rId91">
            <a:extLst/>
          </a:blip>
          <a:stretch>
            <a:fillRect/>
          </a:stretch>
        </p:blipFill>
        <p:spPr>
          <a:xfrm>
            <a:off x="12562813" y="12908300"/>
            <a:ext cx="680205" cy="237663"/>
          </a:xfrm>
          <a:prstGeom prst="rect">
            <a:avLst/>
          </a:prstGeom>
          <a:ln w="12700">
            <a:miter lim="400000"/>
          </a:ln>
        </p:spPr>
      </p:pic>
      <p:pic>
        <p:nvPicPr>
          <p:cNvPr id="428" name="image95.png" descr="image95.png"/>
          <p:cNvPicPr>
            <a:picLocks noChangeAspect="1"/>
          </p:cNvPicPr>
          <p:nvPr/>
        </p:nvPicPr>
        <p:blipFill>
          <a:blip r:embed="rId92">
            <a:extLst/>
          </a:blip>
          <a:stretch>
            <a:fillRect/>
          </a:stretch>
        </p:blipFill>
        <p:spPr>
          <a:xfrm>
            <a:off x="14084684" y="12867191"/>
            <a:ext cx="633856" cy="293452"/>
          </a:xfrm>
          <a:prstGeom prst="rect">
            <a:avLst/>
          </a:prstGeom>
          <a:ln w="12700">
            <a:miter lim="400000"/>
          </a:ln>
        </p:spPr>
      </p:pic>
      <p:pic>
        <p:nvPicPr>
          <p:cNvPr id="429" name="image96.tif" descr="image96.tif"/>
          <p:cNvPicPr>
            <a:picLocks noChangeAspect="1"/>
          </p:cNvPicPr>
          <p:nvPr/>
        </p:nvPicPr>
        <p:blipFill>
          <a:blip r:embed="rId93">
            <a:extLst/>
          </a:blip>
          <a:stretch>
            <a:fillRect/>
          </a:stretch>
        </p:blipFill>
        <p:spPr>
          <a:xfrm>
            <a:off x="14805293" y="13170194"/>
            <a:ext cx="1249303" cy="229623"/>
          </a:xfrm>
          <a:prstGeom prst="rect">
            <a:avLst/>
          </a:prstGeom>
          <a:ln w="12700">
            <a:miter lim="400000"/>
          </a:ln>
        </p:spPr>
      </p:pic>
      <p:pic>
        <p:nvPicPr>
          <p:cNvPr id="430" name="image97.tif" descr="image97.tif"/>
          <p:cNvPicPr>
            <a:picLocks noChangeAspect="1"/>
          </p:cNvPicPr>
          <p:nvPr/>
        </p:nvPicPr>
        <p:blipFill>
          <a:blip r:embed="rId94">
            <a:extLst/>
          </a:blip>
          <a:stretch>
            <a:fillRect/>
          </a:stretch>
        </p:blipFill>
        <p:spPr>
          <a:xfrm>
            <a:off x="2789761" y="7072966"/>
            <a:ext cx="1129632" cy="390388"/>
          </a:xfrm>
          <a:prstGeom prst="rect">
            <a:avLst/>
          </a:prstGeom>
          <a:ln w="12700">
            <a:miter lim="400000"/>
          </a:ln>
        </p:spPr>
      </p:pic>
      <p:pic>
        <p:nvPicPr>
          <p:cNvPr id="431" name="image98.png" descr="image98.png"/>
          <p:cNvPicPr>
            <a:picLocks noChangeAspect="1"/>
          </p:cNvPicPr>
          <p:nvPr/>
        </p:nvPicPr>
        <p:blipFill>
          <a:blip r:embed="rId95">
            <a:extLst/>
          </a:blip>
          <a:stretch>
            <a:fillRect/>
          </a:stretch>
        </p:blipFill>
        <p:spPr>
          <a:xfrm>
            <a:off x="15127495" y="12763175"/>
            <a:ext cx="724397" cy="359435"/>
          </a:xfrm>
          <a:prstGeom prst="rect">
            <a:avLst/>
          </a:prstGeom>
          <a:ln w="12700">
            <a:miter lim="400000"/>
          </a:ln>
        </p:spPr>
      </p:pic>
      <p:grpSp>
        <p:nvGrpSpPr>
          <p:cNvPr id="434" name="成组"/>
          <p:cNvGrpSpPr/>
          <p:nvPr/>
        </p:nvGrpSpPr>
        <p:grpSpPr>
          <a:xfrm>
            <a:off x="20594240" y="12348643"/>
            <a:ext cx="1128562" cy="523404"/>
            <a:chOff x="0" y="-12335"/>
            <a:chExt cx="1128560" cy="523402"/>
          </a:xfrm>
        </p:grpSpPr>
        <p:sp>
          <p:nvSpPr>
            <p:cNvPr id="432" name="圆角矩形"/>
            <p:cNvSpPr/>
            <p:nvPr/>
          </p:nvSpPr>
          <p:spPr>
            <a:xfrm flipH="1">
              <a:off x="0" y="0"/>
              <a:ext cx="1128561" cy="498733"/>
            </a:xfrm>
            <a:prstGeom prst="roundRect">
              <a:avLst>
                <a:gd name="adj" fmla="val 9938"/>
              </a:avLst>
            </a:prstGeom>
            <a:solidFill>
              <a:srgbClr val="F3FAFF"/>
            </a:solidFill>
            <a:ln w="12700" cap="flat">
              <a:solidFill>
                <a:srgbClr val="E94F35"/>
              </a:solidFill>
              <a:custDash>
                <a:ds d="200000" sp="200000"/>
              </a:custDash>
              <a:miter lim="400000"/>
            </a:ln>
            <a:effectLst/>
          </p:spPr>
          <p:txBody>
            <a:bodyPr wrap="square" lIns="50800" tIns="50800" rIns="50800" bIns="50800" numCol="1" anchor="ctr">
              <a:noAutofit/>
            </a:bodyPr>
            <a:lstStyle/>
            <a:p>
              <a:pPr defTabSz="642937">
                <a:spcBef>
                  <a:spcPts val="400"/>
                </a:spcBef>
                <a:defRPr sz="1400">
                  <a:solidFill>
                    <a:srgbClr val="C00000"/>
                  </a:solidFill>
                  <a:uFill>
                    <a:solidFill>
                      <a:srgbClr val="06BB9B"/>
                    </a:solidFill>
                  </a:uFill>
                  <a:latin typeface="SimHei"/>
                  <a:ea typeface="SimHei"/>
                  <a:cs typeface="SimHei"/>
                  <a:sym typeface="SimHei"/>
                </a:defRPr>
              </a:pPr>
            </a:p>
          </p:txBody>
        </p:sp>
        <p:sp>
          <p:nvSpPr>
            <p:cNvPr id="433" name="已建立"/>
            <p:cNvSpPr txBox="1"/>
            <p:nvPr/>
          </p:nvSpPr>
          <p:spPr>
            <a:xfrm>
              <a:off x="14516" y="-12336"/>
              <a:ext cx="1099528" cy="5234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lvl1pPr algn="l" defTabSz="642937">
                <a:lnSpc>
                  <a:spcPct val="150000"/>
                </a:lnSpc>
                <a:spcBef>
                  <a:spcPts val="400"/>
                </a:spcBef>
                <a:defRPr sz="1400">
                  <a:solidFill>
                    <a:srgbClr val="C00000"/>
                  </a:solidFill>
                  <a:uFill>
                    <a:solidFill>
                      <a:srgbClr val="06BB9B"/>
                    </a:solidFill>
                  </a:uFill>
                  <a:latin typeface="SimHei"/>
                  <a:ea typeface="SimHei"/>
                  <a:cs typeface="SimHei"/>
                  <a:sym typeface="SimHei"/>
                </a:defRPr>
              </a:lvl1pPr>
            </a:lstStyle>
            <a:p>
              <a:pPr/>
              <a:r>
                <a:t>已建立</a:t>
              </a:r>
            </a:p>
          </p:txBody>
        </p:sp>
      </p:grpSp>
      <p:grpSp>
        <p:nvGrpSpPr>
          <p:cNvPr id="437" name="成组"/>
          <p:cNvGrpSpPr/>
          <p:nvPr/>
        </p:nvGrpSpPr>
        <p:grpSpPr>
          <a:xfrm>
            <a:off x="21923519" y="12324757"/>
            <a:ext cx="1036936" cy="555706"/>
            <a:chOff x="0" y="0"/>
            <a:chExt cx="1036935" cy="555704"/>
          </a:xfrm>
        </p:grpSpPr>
        <p:sp>
          <p:nvSpPr>
            <p:cNvPr id="435" name="形状"/>
            <p:cNvSpPr/>
            <p:nvPr/>
          </p:nvSpPr>
          <p:spPr>
            <a:xfrm>
              <a:off x="0" y="-1"/>
              <a:ext cx="1036936" cy="555706"/>
            </a:xfrm>
            <a:custGeom>
              <a:avLst/>
              <a:gdLst/>
              <a:ahLst/>
              <a:cxnLst>
                <a:cxn ang="0">
                  <a:pos x="wd2" y="hd2"/>
                </a:cxn>
                <a:cxn ang="5400000">
                  <a:pos x="wd2" y="hd2"/>
                </a:cxn>
                <a:cxn ang="10800000">
                  <a:pos x="wd2" y="hd2"/>
                </a:cxn>
                <a:cxn ang="16200000">
                  <a:pos x="wd2" y="hd2"/>
                </a:cxn>
              </a:cxnLst>
              <a:rect l="0" t="0" r="r" b="b"/>
              <a:pathLst>
                <a:path w="21600" h="13513" fill="norm" stroke="1" extrusionOk="0">
                  <a:moveTo>
                    <a:pt x="0" y="1641"/>
                  </a:moveTo>
                  <a:cubicBezTo>
                    <a:pt x="7200" y="-4043"/>
                    <a:pt x="14400" y="7325"/>
                    <a:pt x="21600" y="1641"/>
                  </a:cubicBezTo>
                  <a:lnTo>
                    <a:pt x="21600" y="11873"/>
                  </a:lnTo>
                  <a:cubicBezTo>
                    <a:pt x="14400" y="17557"/>
                    <a:pt x="7200" y="6189"/>
                    <a:pt x="0" y="11873"/>
                  </a:cubicBezTo>
                  <a:close/>
                </a:path>
              </a:pathLst>
            </a:custGeom>
            <a:solidFill>
              <a:srgbClr val="FBFBFB"/>
            </a:solidFill>
            <a:ln w="12700" cap="flat">
              <a:solidFill>
                <a:srgbClr val="00B0F0"/>
              </a:solidFill>
              <a:custDash>
                <a:ds d="200000" sp="200000"/>
              </a:custDash>
              <a:miter lim="400000"/>
            </a:ln>
            <a:effectLst/>
          </p:spPr>
          <p:txBody>
            <a:bodyPr wrap="square" lIns="50800" tIns="50800" rIns="50800" bIns="50800" numCol="1" anchor="ctr">
              <a:noAutofit/>
            </a:bodyPr>
            <a:lstStyle/>
            <a:p>
              <a:pPr defTabSz="642937">
                <a:spcBef>
                  <a:spcPts val="400"/>
                </a:spcBef>
                <a:defRPr sz="1400">
                  <a:solidFill>
                    <a:srgbClr val="C00000"/>
                  </a:solidFill>
                  <a:uFill>
                    <a:solidFill>
                      <a:srgbClr val="06BB9B"/>
                    </a:solidFill>
                  </a:uFill>
                  <a:latin typeface="SimHei"/>
                  <a:ea typeface="SimHei"/>
                  <a:cs typeface="SimHei"/>
                  <a:sym typeface="SimHei"/>
                </a:defRPr>
              </a:pPr>
            </a:p>
          </p:txBody>
        </p:sp>
        <p:sp>
          <p:nvSpPr>
            <p:cNvPr id="436" name="计划建立"/>
            <p:cNvSpPr txBox="1"/>
            <p:nvPr/>
          </p:nvSpPr>
          <p:spPr>
            <a:xfrm>
              <a:off x="0" y="30271"/>
              <a:ext cx="1036936" cy="4951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lvl1pPr algn="l" defTabSz="642937">
                <a:lnSpc>
                  <a:spcPct val="150000"/>
                </a:lnSpc>
                <a:spcBef>
                  <a:spcPts val="400"/>
                </a:spcBef>
                <a:defRPr sz="1400">
                  <a:solidFill>
                    <a:srgbClr val="C00000"/>
                  </a:solidFill>
                  <a:uFill>
                    <a:solidFill>
                      <a:srgbClr val="06BB9B"/>
                    </a:solidFill>
                  </a:uFill>
                  <a:latin typeface="SimHei"/>
                  <a:ea typeface="SimHei"/>
                  <a:cs typeface="SimHei"/>
                  <a:sym typeface="SimHei"/>
                </a:defRPr>
              </a:lvl1pPr>
            </a:lstStyle>
            <a:p>
              <a:pPr/>
              <a:r>
                <a:t>计划建立</a:t>
              </a:r>
            </a:p>
          </p:txBody>
        </p:sp>
      </p:grpSp>
      <p:sp>
        <p:nvSpPr>
          <p:cNvPr id="438" name="图例："/>
          <p:cNvSpPr txBox="1"/>
          <p:nvPr/>
        </p:nvSpPr>
        <p:spPr>
          <a:xfrm>
            <a:off x="19650947" y="12408569"/>
            <a:ext cx="1036160" cy="4218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defTabSz="821530">
              <a:lnSpc>
                <a:spcPct val="150000"/>
              </a:lnSpc>
              <a:defRPr sz="2200">
                <a:solidFill>
                  <a:srgbClr val="53585F"/>
                </a:solidFill>
                <a:latin typeface="SimHei"/>
                <a:ea typeface="SimHei"/>
                <a:cs typeface="SimHei"/>
                <a:sym typeface="SimHei"/>
              </a:defRPr>
            </a:lvl1pPr>
          </a:lstStyle>
          <a:p>
            <a:pPr/>
            <a:r>
              <a:t>图例：</a:t>
            </a:r>
          </a:p>
        </p:txBody>
      </p:sp>
      <p:pic>
        <p:nvPicPr>
          <p:cNvPr id="439" name="image99.tif" descr="image99.tif"/>
          <p:cNvPicPr>
            <a:picLocks noChangeAspect="1"/>
          </p:cNvPicPr>
          <p:nvPr/>
        </p:nvPicPr>
        <p:blipFill>
          <a:blip r:embed="rId96">
            <a:extLst/>
          </a:blip>
          <a:srcRect l="21001" t="0" r="21001" b="0"/>
          <a:stretch>
            <a:fillRect/>
          </a:stretch>
        </p:blipFill>
        <p:spPr>
          <a:xfrm>
            <a:off x="12637984" y="2112224"/>
            <a:ext cx="564330" cy="731381"/>
          </a:xfrm>
          <a:prstGeom prst="rect">
            <a:avLst/>
          </a:prstGeom>
          <a:ln w="12700">
            <a:miter lim="400000"/>
          </a:ln>
        </p:spPr>
      </p:pic>
      <p:pic>
        <p:nvPicPr>
          <p:cNvPr id="440" name="image100.tif" descr="image100.tif"/>
          <p:cNvPicPr>
            <a:picLocks noChangeAspect="1"/>
          </p:cNvPicPr>
          <p:nvPr/>
        </p:nvPicPr>
        <p:blipFill>
          <a:blip r:embed="rId97">
            <a:extLst/>
          </a:blip>
          <a:stretch>
            <a:fillRect/>
          </a:stretch>
        </p:blipFill>
        <p:spPr>
          <a:xfrm>
            <a:off x="8361995" y="2285099"/>
            <a:ext cx="880721" cy="496339"/>
          </a:xfrm>
          <a:prstGeom prst="rect">
            <a:avLst/>
          </a:prstGeom>
          <a:ln w="12700">
            <a:miter lim="400000"/>
          </a:ln>
        </p:spPr>
      </p:pic>
      <p:pic>
        <p:nvPicPr>
          <p:cNvPr id="441" name="image101.tif" descr="image101.tif"/>
          <p:cNvPicPr>
            <a:picLocks noChangeAspect="1"/>
          </p:cNvPicPr>
          <p:nvPr/>
        </p:nvPicPr>
        <p:blipFill>
          <a:blip r:embed="rId98">
            <a:extLst/>
          </a:blip>
          <a:stretch>
            <a:fillRect/>
          </a:stretch>
        </p:blipFill>
        <p:spPr>
          <a:xfrm>
            <a:off x="2639266" y="4980438"/>
            <a:ext cx="1016609" cy="637467"/>
          </a:xfrm>
          <a:prstGeom prst="rect">
            <a:avLst/>
          </a:prstGeom>
          <a:ln w="12700">
            <a:miter lim="400000"/>
          </a:ln>
        </p:spPr>
      </p:pic>
      <p:sp>
        <p:nvSpPr>
          <p:cNvPr id="442" name="建设移动信息化解决方案生态"/>
          <p:cNvSpPr txBox="1"/>
          <p:nvPr>
            <p:ph type="title"/>
          </p:nvPr>
        </p:nvSpPr>
        <p:spPr>
          <a:prstGeom prst="rect">
            <a:avLst/>
          </a:prstGeom>
        </p:spPr>
        <p:txBody>
          <a:bodyPr/>
          <a:lstStyle/>
          <a:p>
            <a:pPr/>
            <a:r>
              <a:t>建设移动信息化解决方案生态</a:t>
            </a:r>
          </a:p>
        </p:txBody>
      </p:sp>
      <p:pic>
        <p:nvPicPr>
          <p:cNvPr id="443" name="图像" descr="图像"/>
          <p:cNvPicPr>
            <a:picLocks noChangeAspect="1"/>
          </p:cNvPicPr>
          <p:nvPr/>
        </p:nvPicPr>
        <p:blipFill>
          <a:blip r:embed="rId99">
            <a:extLst/>
          </a:blip>
          <a:stretch>
            <a:fillRect/>
          </a:stretch>
        </p:blipFill>
        <p:spPr>
          <a:xfrm>
            <a:off x="10693517" y="6353362"/>
            <a:ext cx="3074581" cy="1345130"/>
          </a:xfrm>
          <a:prstGeom prst="rect">
            <a:avLst/>
          </a:prstGeom>
          <a:ln w="12700">
            <a:miter lim="400000"/>
          </a:ln>
        </p:spPr>
      </p:pic>
    </p:spTree>
  </p:cSld>
  <p:clrMapOvr>
    <a:masterClrMapping/>
  </p:clrMapOvr>
  <p:transition xmlns:p14="http://schemas.microsoft.com/office/powerpoint/2010/main" spd="slow"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07B5A3ADED9F9944BAAE3E992B985122" ma:contentTypeVersion="5" ma:contentTypeDescription="新建文档。" ma:contentTypeScope="" ma:versionID="3bfa40afcd815bbe3e3da808bcdfa706">
  <xsd:schema xmlns:xsd="http://www.w3.org/2001/XMLSchema" xmlns:xs="http://www.w3.org/2001/XMLSchema" xmlns:p="http://schemas.microsoft.com/office/2006/metadata/properties" xmlns:ns3="0c9befb2-3309-4d09-b26a-22c4f28fe0d4" targetNamespace="http://schemas.microsoft.com/office/2006/metadata/properties" ma:root="true" ma:fieldsID="06478dda52ae54cb11fd7380e5344019" ns3:_="">
    <xsd:import namespace="0c9befb2-3309-4d09-b26a-22c4f28fe0d4"/>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9befb2-3309-4d09-b26a-22c4f28fe0d4"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element name="SharingHintHash" ma:index="10" nillable="true" ma:displayName="共享提示哈希" ma:description="" ma:hidden="true" ma:internalName="SharingHintHash" ma:readOnly="true">
      <xsd:simpleType>
        <xsd:restriction base="dms:Text"/>
      </xsd:simpleType>
    </xsd:element>
    <xsd:element name="LastSharedByUser" ma:index="11" nillable="true" ma:displayName="上次共享用户" ma:description="" ma:internalName="LastSharedByUser" ma:readOnly="true">
      <xsd:simpleType>
        <xsd:restriction base="dms:Note">
          <xsd:maxLength value="255"/>
        </xsd:restriction>
      </xsd:simpleType>
    </xsd:element>
    <xsd:element name="LastSharedByTime" ma:index="12" nillable="true" ma:displayName="上次共享时间"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3C0F54-6EDB-4B4A-A13D-6414AA4FA580}"/>
</file>

<file path=customXml/itemProps2.xml><?xml version="1.0" encoding="utf-8"?>
<ds:datastoreItem xmlns:ds="http://schemas.openxmlformats.org/officeDocument/2006/customXml" ds:itemID="{26E31B77-2C10-483F-B579-7740617C2C05}"/>
</file>

<file path=customXml/itemProps3.xml><?xml version="1.0" encoding="utf-8"?>
<ds:datastoreItem xmlns:ds="http://schemas.openxmlformats.org/officeDocument/2006/customXml" ds:itemID="{630F672A-C4C5-46B9-9B80-79257B983CE5}"/>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0x01010007B5A3ADED9F9944BAAE3E992B985122</vt:lpwstr>
  </property>
</Properties>
</file>